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embeddedFontLst>
    <p:embeddedFont>
      <p:font typeface="Bitter SemiBold" panose="020B0604020202020204" charset="0"/>
      <p:regular r:id="rId6"/>
      <p:bold r:id="rId7"/>
      <p:italic r:id="rId8"/>
      <p:boldItalic r:id="rId9"/>
    </p:embeddedFont>
    <p:embeddedFont>
      <p:font typeface="IBM Plex Sans" panose="020B0503050203000203" pitchFamily="34" charset="0"/>
      <p:regular r:id="rId10"/>
      <p:bold r:id="rId11"/>
    </p:embeddedFont>
    <p:embeddedFont>
      <p:font typeface="IBM Plex Sans Light" panose="020B0403050203000203" pitchFamily="34" charset="0"/>
      <p:regular r:id="rId12"/>
      <p:bold r:id="rId13"/>
      <p:italic r:id="rId14"/>
      <p:boldItalic r:id="rId15"/>
    </p:embeddedFont>
    <p:embeddedFont>
      <p:font typeface="Poppins" panose="00000500000000000000" pitchFamily="2" charset="0"/>
      <p:regular r:id="rId16"/>
      <p:bold r:id="rId17"/>
      <p:italic r:id="rId18"/>
      <p:boldItalic r:id="rId19"/>
    </p:embeddedFont>
    <p:embeddedFont>
      <p:font typeface="Verdana" panose="020B060403050404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93AF0E-B694-43A5-9593-2C4063FF3063}">
  <a:tblStyle styleId="{0093AF0E-B694-43A5-9593-2C4063FF30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D1D5DB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cap="flat" cmpd="sng">
              <a:solidFill>
                <a:srgbClr val="D1D5DB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cap="flat" cmpd="sng">
              <a:solidFill>
                <a:srgbClr val="D1D5DB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cap="flat" cmpd="sng">
              <a:solidFill>
                <a:srgbClr val="D1D5DB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cap="flat" cmpd="sng">
              <a:solidFill>
                <a:srgbClr val="D1D5DB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cap="flat" cmpd="sng">
              <a:solidFill>
                <a:srgbClr val="D1D5DB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444654"/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-1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6.fntdata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23" Type="http://schemas.openxmlformats.org/officeDocument/2006/relationships/font" Target="fonts/font18.fntdata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font" Target="fonts/font1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cd7967bd8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g2cd7967bd82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0" name="Google Shape;60;g2cd7967bd82_0_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6e2901282a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6e2901282a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6e2901282a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6e2901282a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PpTvE0a8wtU?si=nqxeTKO7Zmjn-5DC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80623" y="4541859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402772" y="1279035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GB" sz="48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ABC-XYZ Analysis</a:t>
            </a:r>
            <a:endParaRPr sz="48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GB" sz="48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Template</a:t>
            </a:r>
            <a:endParaRPr sz="48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3E9197-A7BE-B965-3E24-D1205607A5F9}"/>
              </a:ext>
            </a:extLst>
          </p:cNvPr>
          <p:cNvSpPr txBox="1"/>
          <p:nvPr/>
        </p:nvSpPr>
        <p:spPr>
          <a:xfrm>
            <a:off x="58852" y="4766163"/>
            <a:ext cx="69806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</a:t>
            </a:r>
            <a:r>
              <a:rPr lang="pt-BR" b="1" dirty="0">
                <a:solidFill>
                  <a:srgbClr val="002060"/>
                </a:solidFill>
                <a:latin typeface="IBM Plex Sans" panose="020B0503050203000203" pitchFamily="34" charset="0"/>
              </a:rPr>
              <a:t> 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https://youtu.be/PpTvE0a8wtU?si=nqxeTKO7Zmjn-5DC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rgbClr val="1EBBF0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Google Shape;73;p16"/>
          <p:cNvGraphicFramePr/>
          <p:nvPr/>
        </p:nvGraphicFramePr>
        <p:xfrm>
          <a:off x="290188" y="1150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{0093AF0E-B694-43A5-9593-2C4063FF3063}</a:tableStyleId>
              </a:tblPr>
              <a:tblGrid>
                <a:gridCol w="870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3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1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3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7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080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Type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Importance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Percentage of Total Inventory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Annual Consumption Value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Controls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Records</a:t>
                      </a:r>
                      <a:endParaRPr sz="100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9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01BFF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Class A</a:t>
                      </a:r>
                      <a:endParaRPr sz="950">
                        <a:solidFill>
                          <a:srgbClr val="01BFF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High Sale value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10% – 20%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70% – 80%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Tight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High Accuracy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99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01BFF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Class B</a:t>
                      </a:r>
                      <a:endParaRPr sz="950">
                        <a:solidFill>
                          <a:srgbClr val="01BFF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Medium Sale value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30%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15% – 20%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Medium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Good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9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01BFF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Class C</a:t>
                      </a:r>
                      <a:endParaRPr sz="950">
                        <a:solidFill>
                          <a:srgbClr val="01BFF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Low Sale value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50%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5%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Basic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50">
                          <a:solidFill>
                            <a:srgbClr val="CCF2FC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Minimal</a:t>
                      </a:r>
                      <a:endParaRPr sz="950">
                        <a:solidFill>
                          <a:srgbClr val="CCF2FC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4" name="Google Shape;74;p16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ABC Analysis Template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75" name="Google Shape;75;p16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6" name="Google Shape;7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" name="Google Shape;81;p17"/>
          <p:cNvGraphicFramePr/>
          <p:nvPr/>
        </p:nvGraphicFramePr>
        <p:xfrm>
          <a:off x="1677250" y="935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{0093AF0E-B694-43A5-9593-2C4063FF3063}</a:tableStyleId>
              </a:tblPr>
              <a:tblGrid>
                <a:gridCol w="122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7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8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-GB" sz="95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Inventory Item</a:t>
                      </a:r>
                      <a:endParaRPr sz="95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-GB" sz="95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ABC Classification</a:t>
                      </a:r>
                      <a:endParaRPr sz="95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-GB" sz="95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XYZ Classification</a:t>
                      </a:r>
                      <a:endParaRPr sz="95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-GB" sz="95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Combined Classification</a:t>
                      </a:r>
                      <a:endParaRPr sz="95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-GB" sz="95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Item 1</a:t>
                      </a:r>
                      <a:endParaRPr sz="95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-GB" sz="95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Item 2</a:t>
                      </a:r>
                      <a:endParaRPr sz="95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-GB" sz="95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Item 3</a:t>
                      </a:r>
                      <a:endParaRPr sz="95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88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190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-GB" sz="95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Item 4</a:t>
                      </a:r>
                      <a:endParaRPr sz="95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63500" marR="63500" marT="63500" marB="63500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2" name="Google Shape;82;p17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ABC-XYZ Analysis Template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83" name="Google Shape;83;p17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95</Words>
  <Application>Microsoft Office PowerPoint</Application>
  <PresentationFormat>On-screen Show (16:9)</PresentationFormat>
  <Paragraphs>38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Bitter SemiBold</vt:lpstr>
      <vt:lpstr>Verdana</vt:lpstr>
      <vt:lpstr>IBM Plex Sans Light</vt:lpstr>
      <vt:lpstr>Calibri</vt:lpstr>
      <vt:lpstr>Arial</vt:lpstr>
      <vt:lpstr>Poppins</vt:lpstr>
      <vt:lpstr>IBM Plex Sans</vt:lpstr>
      <vt:lpstr>Simple Light</vt:lpstr>
      <vt:lpstr>ABC-XYZ Analysis Template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2</cp:revision>
  <dcterms:modified xsi:type="dcterms:W3CDTF">2025-09-09T10:44:59Z</dcterms:modified>
</cp:coreProperties>
</file>