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IBM Plex Sans Light"/>
      <p:regular r:id="rId9"/>
      <p:bold r:id="rId10"/>
      <p:italic r:id="rId11"/>
      <p:boldItalic r:id="rId12"/>
    </p:embeddedFont>
    <p:embeddedFont>
      <p:font typeface="Poppins"/>
      <p:regular r:id="rId13"/>
      <p:bold r:id="rId14"/>
      <p:italic r:id="rId15"/>
      <p:boldItalic r:id="rId16"/>
    </p:embeddedFont>
    <p:embeddedFont>
      <p:font typeface="Bitter SemiBold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itterSemiBold-boldItalic.fntdata"/><Relationship Id="rId11" Type="http://schemas.openxmlformats.org/officeDocument/2006/relationships/font" Target="fonts/IBMPlexSansLight-italic.fntdata"/><Relationship Id="rId22" Type="http://schemas.openxmlformats.org/officeDocument/2006/relationships/font" Target="fonts/OpenSans-bold.fntdata"/><Relationship Id="rId10" Type="http://schemas.openxmlformats.org/officeDocument/2006/relationships/font" Target="fonts/IBMPlexSansLight-bold.fntdata"/><Relationship Id="rId21" Type="http://schemas.openxmlformats.org/officeDocument/2006/relationships/font" Target="fonts/OpenSans-regular.fntdata"/><Relationship Id="rId13" Type="http://schemas.openxmlformats.org/officeDocument/2006/relationships/font" Target="fonts/Poppins-regular.fntdata"/><Relationship Id="rId24" Type="http://schemas.openxmlformats.org/officeDocument/2006/relationships/font" Target="fonts/OpenSans-boldItalic.fntdata"/><Relationship Id="rId12" Type="http://schemas.openxmlformats.org/officeDocument/2006/relationships/font" Target="fonts/IBMPlexSansLight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IBMPlexSansLight-regular.fntdata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17" Type="http://schemas.openxmlformats.org/officeDocument/2006/relationships/font" Target="fonts/BitterSemiBold-regular.fntdata"/><Relationship Id="rId16" Type="http://schemas.openxmlformats.org/officeDocument/2006/relationships/font" Target="fonts/Poppins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BitterSemiBold-italic.fntdata"/><Relationship Id="rId6" Type="http://schemas.openxmlformats.org/officeDocument/2006/relationships/slide" Target="slides/slide1.xml"/><Relationship Id="rId18" Type="http://schemas.openxmlformats.org/officeDocument/2006/relationships/font" Target="fonts/Bitter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e533d52cb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2e533d52cb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0" name="Google Shape;60;g2e533d52cbf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2e4255cbc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2e4255cbc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533d52cbf_1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2e533d52cbf_1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g2e533d52cbf_1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[Short]">
  <p:cSld name="Title Slide [Short]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76547" y="357188"/>
            <a:ext cx="47433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IBM Plex Sans Light"/>
              <a:buNone/>
              <a:defRPr b="0" i="0" sz="42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54" name="Google Shape;54;p14"/>
          <p:cNvGrpSpPr/>
          <p:nvPr/>
        </p:nvGrpSpPr>
        <p:grpSpPr>
          <a:xfrm>
            <a:off x="5256111" y="1604076"/>
            <a:ext cx="3656795" cy="3308726"/>
            <a:chOff x="6150511" y="2138768"/>
            <a:chExt cx="4875727" cy="4411635"/>
          </a:xfrm>
        </p:grpSpPr>
        <p:sp>
          <p:nvSpPr>
            <p:cNvPr id="55" name="Google Shape;55;p14"/>
            <p:cNvSpPr/>
            <p:nvPr/>
          </p:nvSpPr>
          <p:spPr>
            <a:xfrm>
              <a:off x="6150511" y="2200614"/>
              <a:ext cx="3632400" cy="3632400"/>
            </a:xfrm>
            <a:prstGeom prst="ellipse">
              <a:avLst/>
            </a:prstGeom>
            <a:solidFill>
              <a:srgbClr val="B0E7FF"/>
            </a:solidFill>
            <a:ln>
              <a:noFill/>
            </a:ln>
          </p:spPr>
          <p:txBody>
            <a:bodyPr anchorCtr="0" anchor="ctr" bIns="31100" lIns="62200" spcFirstLastPara="1" rIns="62200" wrap="square" tIns="31100">
              <a:noAutofit/>
            </a:bodyPr>
            <a:lstStyle/>
            <a:p>
              <a:pPr indent="-114300" lvl="0" marL="1905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1" i="1" sz="1200" u="none" cap="none" strike="noStrike">
                <a:solidFill>
                  <a:srgbClr val="000000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  <p:pic>
          <p:nvPicPr>
            <p:cNvPr id="56" name="Google Shape;56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614603" y="2138768"/>
              <a:ext cx="4411635" cy="4411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/>
          <a:p>
            <a:pPr indent="-114300" lvl="0" marL="190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1" sz="1200" u="none" cap="none" strike="noStrik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73872" y="4518788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type="title"/>
          </p:nvPr>
        </p:nvSpPr>
        <p:spPr>
          <a:xfrm>
            <a:off x="238322" y="1164747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45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Empathy and Compassion in Procurement</a:t>
            </a:r>
            <a:endParaRPr b="1" sz="450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4714" l="9806" r="8057" t="9403"/>
          <a:stretch/>
        </p:blipFill>
        <p:spPr>
          <a:xfrm>
            <a:off x="1955338" y="816175"/>
            <a:ext cx="5233324" cy="38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800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Empathy Map</a:t>
            </a:r>
            <a:endParaRPr b="1" sz="1800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6" name="Google Shape;76;p16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cap="flat" cmpd="sng" w="25400">
            <a:solidFill>
              <a:srgbClr val="01BFF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7" name="Google Shape;77;p16"/>
          <p:cNvSpPr txBox="1"/>
          <p:nvPr/>
        </p:nvSpPr>
        <p:spPr>
          <a:xfrm>
            <a:off x="2170219" y="1477311"/>
            <a:ext cx="1512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" sz="1000">
                <a:solidFill>
                  <a:srgbClr val="2F2267"/>
                </a:solidFill>
                <a:latin typeface="Open Sans"/>
                <a:ea typeface="Open Sans"/>
                <a:cs typeface="Open Sans"/>
                <a:sym typeface="Open Sans"/>
              </a:rPr>
              <a:t>Type Here</a:t>
            </a:r>
            <a:endParaRPr i="1" sz="1000">
              <a:solidFill>
                <a:srgbClr val="2F22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5441678" y="1477311"/>
            <a:ext cx="1512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" sz="1000">
                <a:solidFill>
                  <a:srgbClr val="2F2267"/>
                </a:solidFill>
                <a:latin typeface="Open Sans"/>
                <a:ea typeface="Open Sans"/>
                <a:cs typeface="Open Sans"/>
                <a:sym typeface="Open Sans"/>
              </a:rPr>
              <a:t>Type Here</a:t>
            </a:r>
            <a:endParaRPr i="1" sz="1000">
              <a:solidFill>
                <a:srgbClr val="2F22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2170219" y="2716947"/>
            <a:ext cx="1512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" sz="1000">
                <a:solidFill>
                  <a:srgbClr val="2F2267"/>
                </a:solidFill>
                <a:latin typeface="Open Sans"/>
                <a:ea typeface="Open Sans"/>
                <a:cs typeface="Open Sans"/>
                <a:sym typeface="Open Sans"/>
              </a:rPr>
              <a:t>Type Here</a:t>
            </a:r>
            <a:endParaRPr i="1" sz="1000">
              <a:solidFill>
                <a:srgbClr val="2F22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5441678" y="2670299"/>
            <a:ext cx="1512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" sz="1000">
                <a:solidFill>
                  <a:srgbClr val="2F2267"/>
                </a:solidFill>
                <a:latin typeface="Open Sans"/>
                <a:ea typeface="Open Sans"/>
                <a:cs typeface="Open Sans"/>
                <a:sym typeface="Open Sans"/>
              </a:rPr>
              <a:t>Type Here</a:t>
            </a:r>
            <a:endParaRPr i="1" sz="1000">
              <a:solidFill>
                <a:srgbClr val="2F22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699978" y="4074248"/>
            <a:ext cx="1512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" sz="1000">
                <a:solidFill>
                  <a:srgbClr val="2F2267"/>
                </a:solidFill>
                <a:latin typeface="Open Sans"/>
                <a:ea typeface="Open Sans"/>
                <a:cs typeface="Open Sans"/>
                <a:sym typeface="Open Sans"/>
              </a:rPr>
              <a:t>Type Here</a:t>
            </a:r>
            <a:endParaRPr i="1" sz="1000">
              <a:solidFill>
                <a:srgbClr val="2F22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978027" y="4010050"/>
            <a:ext cx="1713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" sz="1000">
                <a:solidFill>
                  <a:srgbClr val="2F2267"/>
                </a:solidFill>
                <a:latin typeface="Open Sans"/>
                <a:ea typeface="Open Sans"/>
                <a:cs typeface="Open Sans"/>
                <a:sym typeface="Open Sans"/>
              </a:rPr>
              <a:t>Type Here</a:t>
            </a:r>
            <a:endParaRPr i="1" sz="1000">
              <a:solidFill>
                <a:srgbClr val="2F22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/>
          <a:p>
            <a:pPr indent="-114300" lvl="0" marL="190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1" sz="1200" u="none" cap="none" strike="noStrik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73872" y="4518788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5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It’s a wrap!</a:t>
            </a:r>
            <a:endParaRPr b="1" sz="450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5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Thank you!</a:t>
            </a:r>
            <a:endParaRPr b="1" sz="450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