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11"/>
  </p:notesMasterIdLst>
  <p:sldIdLst>
    <p:sldId id="288" r:id="rId3"/>
    <p:sldId id="285" r:id="rId4"/>
    <p:sldId id="286" r:id="rId5"/>
    <p:sldId id="287" r:id="rId6"/>
    <p:sldId id="284" r:id="rId7"/>
    <p:sldId id="281" r:id="rId8"/>
    <p:sldId id="282" r:id="rId9"/>
    <p:sldId id="283" r:id="rId10"/>
  </p:sldIdLst>
  <p:sldSz cx="12192000" cy="6858000"/>
  <p:notesSz cx="6858000" cy="9144000"/>
  <p:embeddedFontLst>
    <p:embeddedFont>
      <p:font typeface="Bitter SemiBold" panose="020B0604020202020204" charset="0"/>
      <p:regular r:id="rId12"/>
      <p:bold r:id="rId13"/>
      <p:italic r:id="rId14"/>
      <p:boldItalic r:id="rId15"/>
    </p:embeddedFont>
    <p:embeddedFont>
      <p:font typeface="IBM Plex Sans" panose="020B0503050203000203" pitchFamily="34" charset="0"/>
      <p:regular r:id="rId16"/>
      <p:bold r:id="rId17"/>
      <p:italic r:id="rId18"/>
      <p:boldItalic r:id="rId19"/>
    </p:embeddedFont>
    <p:embeddedFont>
      <p:font typeface="IBM Plex Sans Light" panose="020B0403050203000203" pitchFamily="34" charset="0"/>
      <p:regular r:id="rId20"/>
      <p: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FF0"/>
    <a:srgbClr val="2F22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59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6E46-6943-42A7-AD37-A94657464CD5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7231-80EB-43C9-81EC-E07217EFE1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49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4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6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E77AD-8060-4C38-A106-008B344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EE18-98EC-493C-8684-C6E3F65E53E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3C4E3-8EBE-463D-AD28-FA7F4A9E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C8C3-E1D8-46DD-B57C-E1D9E449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D4C3-2C48-42C7-9499-5F50DB1F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E77AD-8060-4C38-A106-008B344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EE18-98EC-493C-8684-C6E3F65E53E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3C4E3-8EBE-463D-AD28-FA7F4A9E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C8C3-E1D8-46DD-B57C-E1D9E449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D4C3-2C48-42C7-9499-5F50DB1F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35396" y="476251"/>
            <a:ext cx="6324204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IBM Plex Sans Light"/>
              <a:buNone/>
              <a:defRPr sz="5534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4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62A6E-6C3B-444D-893F-57F4BBBF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BA8B0-6360-48C6-B94A-7491788E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465B-84B6-4372-8A58-EFA3958B5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EE18-98EC-493C-8684-C6E3F65E53E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17D42-7811-49F3-B241-F8941569D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3069-A61B-4D8F-96BE-C830498D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D4C3-2C48-42C7-9499-5F50DB1F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62A6E-6C3B-444D-893F-57F4BBBF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BA8B0-6360-48C6-B94A-7491788E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465B-84B6-4372-8A58-EFA3958B5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EE18-98EC-493C-8684-C6E3F65E53E3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17D42-7811-49F3-B241-F8941569D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3069-A61B-4D8F-96BE-C830498D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D4C3-2C48-42C7-9499-5F50DB1F6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2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EctsF8TM1gs?si=Vc3NCmH7w088329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6150511" y="2200614"/>
            <a:ext cx="3632346" cy="3632345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82939" tIns="41458" rIns="82939" bIns="41458" anchor="ctr" anchorCtr="0">
            <a:noAutofit/>
          </a:bodyPr>
          <a:lstStyle/>
          <a:p>
            <a:pPr marL="259232" indent="-155539" algn="ctr">
              <a:buClr>
                <a:schemeClr val="dk1"/>
              </a:buClr>
              <a:buSzPts val="1800"/>
            </a:pPr>
            <a:endParaRPr sz="1633" b="1" i="1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4603" y="2138768"/>
            <a:ext cx="4411634" cy="4411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65925" y="1483171"/>
            <a:ext cx="6148678" cy="237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31216B"/>
              </a:buClr>
              <a:buSzPts val="7600"/>
            </a:pPr>
            <a:r>
              <a:rPr lang="en-GB" sz="6895" b="1" dirty="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In-Negotiation</a:t>
            </a:r>
          </a:p>
          <a:p>
            <a:pPr>
              <a:lnSpc>
                <a:spcPct val="80000"/>
              </a:lnSpc>
              <a:buClr>
                <a:srgbClr val="31216B"/>
              </a:buClr>
              <a:buSzPts val="7600"/>
            </a:pPr>
            <a:r>
              <a:rPr lang="en-GB" sz="6895" b="1" dirty="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Toolkit</a:t>
            </a:r>
          </a:p>
          <a:p>
            <a:pPr>
              <a:lnSpc>
                <a:spcPct val="80000"/>
              </a:lnSpc>
              <a:buClr>
                <a:srgbClr val="31216B"/>
              </a:buClr>
              <a:buSzPts val="7600"/>
            </a:pPr>
            <a:r>
              <a:rPr lang="en-GB" sz="6895" b="1" dirty="0">
                <a:solidFill>
                  <a:srgbClr val="31216B"/>
                </a:solidFill>
                <a:latin typeface="IBM Plex Sans"/>
                <a:ea typeface="IBM Plex Sans"/>
                <a:cs typeface="IBM Plex Sans"/>
                <a:sym typeface="IBM Plex Sans"/>
              </a:rPr>
              <a:t>Templates</a:t>
            </a:r>
            <a:endParaRPr sz="6895" b="1" dirty="0">
              <a:solidFill>
                <a:srgbClr val="31216B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" name="object 13">
            <a:extLst>
              <a:ext uri="{FF2B5EF4-FFF2-40B4-BE49-F238E27FC236}">
                <a16:creationId xmlns:a16="http://schemas.microsoft.com/office/drawing/2014/main" id="{14CFB7B4-9419-4ACF-8F65-A31A7F45D5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6CE49-4545-FCD7-599A-6F67563E1546}"/>
              </a:ext>
            </a:extLst>
          </p:cNvPr>
          <p:cNvSpPr txBox="1"/>
          <p:nvPr/>
        </p:nvSpPr>
        <p:spPr>
          <a:xfrm>
            <a:off x="233266" y="6427582"/>
            <a:ext cx="8696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rgbClr val="01BFF0"/>
                </a:solidFill>
                <a:latin typeface="IBM Plex Sans" panose="020B050305020300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https://youtu.be/EctsF8TM1gs?si=Vc3NCmH7w088329x</a:t>
            </a:r>
            <a:r>
              <a:rPr lang="pt-BR" b="1" u="sng" dirty="0">
                <a:solidFill>
                  <a:srgbClr val="01BF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01BFF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3">
            <a:extLst>
              <a:ext uri="{FF2B5EF4-FFF2-40B4-BE49-F238E27FC236}">
                <a16:creationId xmlns:a16="http://schemas.microsoft.com/office/drawing/2014/main" id="{14CFB7B4-9419-4ACF-8F65-A31A7F45D5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2D59BBB-894B-4C50-8F17-E393426BE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9" y="475142"/>
            <a:ext cx="9434247" cy="6382858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A3645B52-E5A0-4216-A3A6-D97479C9216C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Negotiation process</a:t>
            </a:r>
          </a:p>
        </p:txBody>
      </p:sp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570D7F5D-7D57-4011-82CE-799122828D3D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4305300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8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3">
            <a:extLst>
              <a:ext uri="{FF2B5EF4-FFF2-40B4-BE49-F238E27FC236}">
                <a16:creationId xmlns:a16="http://schemas.microsoft.com/office/drawing/2014/main" id="{14CFB7B4-9419-4ACF-8F65-A31A7F45D5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A3645B52-E5A0-4216-A3A6-D97479C9216C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Phases of negotiation template</a:t>
            </a:r>
          </a:p>
        </p:txBody>
      </p:sp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570D7F5D-7D57-4011-82CE-799122828D3D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4305300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B206C7-A28F-F7FF-F361-FD15C9061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95" y="565606"/>
            <a:ext cx="9022493" cy="50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3">
            <a:extLst>
              <a:ext uri="{FF2B5EF4-FFF2-40B4-BE49-F238E27FC236}">
                <a16:creationId xmlns:a16="http://schemas.microsoft.com/office/drawing/2014/main" id="{14CFB7B4-9419-4ACF-8F65-A31A7F45D5B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  <p:sp>
        <p:nvSpPr>
          <p:cNvPr id="8" name="TextBox 42">
            <a:extLst>
              <a:ext uri="{FF2B5EF4-FFF2-40B4-BE49-F238E27FC236}">
                <a16:creationId xmlns:a16="http://schemas.microsoft.com/office/drawing/2014/main" id="{A3645B52-E5A0-4216-A3A6-D97479C9216C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Negotiation phase </a:t>
            </a:r>
            <a:r>
              <a:rPr lang="en-US" b="1" dirty="0" err="1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deepdive</a:t>
            </a:r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template</a:t>
            </a:r>
          </a:p>
        </p:txBody>
      </p:sp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570D7F5D-7D57-4011-82CE-799122828D3D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4305300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C14879B-EF2A-CD21-7DD6-9D62BAED2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101" y="873681"/>
            <a:ext cx="9123022" cy="51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2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>
            <a:extLst>
              <a:ext uri="{FF2B5EF4-FFF2-40B4-BE49-F238E27FC236}">
                <a16:creationId xmlns:a16="http://schemas.microsoft.com/office/drawing/2014/main" id="{666E2D00-6AAF-4914-8BCC-A23D6CEF969A}"/>
              </a:ext>
            </a:extLst>
          </p:cNvPr>
          <p:cNvSpPr txBox="1"/>
          <p:nvPr/>
        </p:nvSpPr>
        <p:spPr>
          <a:xfrm>
            <a:off x="7110300" y="1138344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85B9D4-2E46-42BE-85D5-F2ABF50FE3C9}"/>
              </a:ext>
            </a:extLst>
          </p:cNvPr>
          <p:cNvSpPr txBox="1"/>
          <p:nvPr/>
        </p:nvSpPr>
        <p:spPr>
          <a:xfrm>
            <a:off x="8924452" y="1138344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Break point</a:t>
            </a:r>
          </a:p>
        </p:txBody>
      </p:sp>
      <p:sp>
        <p:nvSpPr>
          <p:cNvPr id="75" name="TextBox 42">
            <a:extLst>
              <a:ext uri="{FF2B5EF4-FFF2-40B4-BE49-F238E27FC236}">
                <a16:creationId xmlns:a16="http://schemas.microsoft.com/office/drawing/2014/main" id="{F85C3398-96FC-43A1-A77E-69C614870A2F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Zone of Potential Agreement template</a:t>
            </a:r>
          </a:p>
        </p:txBody>
      </p:sp>
      <p:cxnSp>
        <p:nvCxnSpPr>
          <p:cNvPr id="76" name="Straight Connector 28">
            <a:extLst>
              <a:ext uri="{FF2B5EF4-FFF2-40B4-BE49-F238E27FC236}">
                <a16:creationId xmlns:a16="http://schemas.microsoft.com/office/drawing/2014/main" id="{9F07ACD1-3E0E-41FE-BA47-852654386163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5037926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ject 13">
            <a:extLst>
              <a:ext uri="{FF2B5EF4-FFF2-40B4-BE49-F238E27FC236}">
                <a16:creationId xmlns:a16="http://schemas.microsoft.com/office/drawing/2014/main" id="{DFD7BDCD-A197-4924-B27C-E2E6D555A4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DE1B02-3786-40DD-9150-F1DB351A4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0" b="16599"/>
          <a:stretch/>
        </p:blipFill>
        <p:spPr>
          <a:xfrm>
            <a:off x="0" y="1635854"/>
            <a:ext cx="12192000" cy="39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B9EE89D-DD45-4A55-B128-41BF14F87491}"/>
              </a:ext>
            </a:extLst>
          </p:cNvPr>
          <p:cNvGrpSpPr/>
          <p:nvPr/>
        </p:nvGrpSpPr>
        <p:grpSpPr>
          <a:xfrm>
            <a:off x="1607028" y="1047750"/>
            <a:ext cx="8977944" cy="4762500"/>
            <a:chOff x="2494164" y="464914"/>
            <a:chExt cx="13419508" cy="7118601"/>
          </a:xfrm>
        </p:grpSpPr>
        <p:sp>
          <p:nvSpPr>
            <p:cNvPr id="45" name="object 2">
              <a:extLst>
                <a:ext uri="{FF2B5EF4-FFF2-40B4-BE49-F238E27FC236}">
                  <a16:creationId xmlns:a16="http://schemas.microsoft.com/office/drawing/2014/main" id="{4A7571EA-8B38-4799-BC1A-A070997E207A}"/>
                </a:ext>
              </a:extLst>
            </p:cNvPr>
            <p:cNvSpPr/>
            <p:nvPr/>
          </p:nvSpPr>
          <p:spPr>
            <a:xfrm>
              <a:off x="2494164" y="1690000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F4D51CCE-577B-4C41-BD3C-9F1C48C114E2}"/>
                </a:ext>
              </a:extLst>
            </p:cNvPr>
            <p:cNvSpPr/>
            <p:nvPr/>
          </p:nvSpPr>
          <p:spPr>
            <a:xfrm>
              <a:off x="2494164" y="291509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" name="object 4">
              <a:extLst>
                <a:ext uri="{FF2B5EF4-FFF2-40B4-BE49-F238E27FC236}">
                  <a16:creationId xmlns:a16="http://schemas.microsoft.com/office/drawing/2014/main" id="{32C443FF-7266-453B-B4BA-9B8DA537DBAB}"/>
                </a:ext>
              </a:extLst>
            </p:cNvPr>
            <p:cNvSpPr/>
            <p:nvPr/>
          </p:nvSpPr>
          <p:spPr>
            <a:xfrm>
              <a:off x="2494164" y="4140187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D568DD62-2DBE-4962-A72E-BE6E3FFD0A67}"/>
                </a:ext>
              </a:extLst>
            </p:cNvPr>
            <p:cNvSpPr/>
            <p:nvPr/>
          </p:nvSpPr>
          <p:spPr>
            <a:xfrm>
              <a:off x="2494164" y="5365281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object 6">
              <a:extLst>
                <a:ext uri="{FF2B5EF4-FFF2-40B4-BE49-F238E27FC236}">
                  <a16:creationId xmlns:a16="http://schemas.microsoft.com/office/drawing/2014/main" id="{84DE866E-8C2D-4A2C-A954-3A8758DC56C4}"/>
                </a:ext>
              </a:extLst>
            </p:cNvPr>
            <p:cNvSpPr/>
            <p:nvPr/>
          </p:nvSpPr>
          <p:spPr>
            <a:xfrm>
              <a:off x="2494164" y="6590375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657621D5-BAE3-416A-950E-D3FD9C6391E9}"/>
                </a:ext>
              </a:extLst>
            </p:cNvPr>
            <p:cNvSpPr/>
            <p:nvPr/>
          </p:nvSpPr>
          <p:spPr>
            <a:xfrm>
              <a:off x="7928547" y="46491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>
                  <a:moveTo>
                    <a:pt x="2544432" y="0"/>
                  </a:moveTo>
                  <a:lnTo>
                    <a:pt x="0" y="0"/>
                  </a:lnTo>
                  <a:lnTo>
                    <a:pt x="0" y="81673"/>
                  </a:lnTo>
                  <a:lnTo>
                    <a:pt x="0" y="911352"/>
                  </a:lnTo>
                  <a:lnTo>
                    <a:pt x="0" y="992632"/>
                  </a:lnTo>
                  <a:lnTo>
                    <a:pt x="2544432" y="992632"/>
                  </a:lnTo>
                  <a:lnTo>
                    <a:pt x="2544432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0CC759C0-5C98-414B-A96D-61B92A1FB6ED}"/>
                </a:ext>
              </a:extLst>
            </p:cNvPr>
            <p:cNvSpPr/>
            <p:nvPr/>
          </p:nvSpPr>
          <p:spPr>
            <a:xfrm>
              <a:off x="7928554" y="1690000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365F6ED5-FD5F-496D-A75A-26E6B579AEF3}"/>
                </a:ext>
              </a:extLst>
            </p:cNvPr>
            <p:cNvSpPr/>
            <p:nvPr/>
          </p:nvSpPr>
          <p:spPr>
            <a:xfrm>
              <a:off x="7928554" y="291509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7F3977B6-1402-4A76-970A-E80B7C4A3652}"/>
                </a:ext>
              </a:extLst>
            </p:cNvPr>
            <p:cNvSpPr/>
            <p:nvPr/>
          </p:nvSpPr>
          <p:spPr>
            <a:xfrm>
              <a:off x="7928554" y="4140187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645D3B62-E0AB-438C-86D2-94427293C238}"/>
                </a:ext>
              </a:extLst>
            </p:cNvPr>
            <p:cNvSpPr/>
            <p:nvPr/>
          </p:nvSpPr>
          <p:spPr>
            <a:xfrm>
              <a:off x="7928554" y="5365281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BF6703E9-809F-498E-A66E-D18A1E006ADB}"/>
                </a:ext>
              </a:extLst>
            </p:cNvPr>
            <p:cNvSpPr/>
            <p:nvPr/>
          </p:nvSpPr>
          <p:spPr>
            <a:xfrm>
              <a:off x="7928554" y="6590375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27C9DFFE-F89B-4B81-98E9-85EF0A685D2B}"/>
                </a:ext>
              </a:extLst>
            </p:cNvPr>
            <p:cNvSpPr/>
            <p:nvPr/>
          </p:nvSpPr>
          <p:spPr>
            <a:xfrm>
              <a:off x="5214500" y="1376267"/>
              <a:ext cx="0" cy="81280"/>
            </a:xfrm>
            <a:custGeom>
              <a:avLst/>
              <a:gdLst/>
              <a:ahLst/>
              <a:cxnLst/>
              <a:rect l="l" t="t" r="r" b="b"/>
              <a:pathLst>
                <a:path h="81280">
                  <a:moveTo>
                    <a:pt x="0" y="81279"/>
                  </a:moveTo>
                  <a:lnTo>
                    <a:pt x="0" y="0"/>
                  </a:lnTo>
                  <a:lnTo>
                    <a:pt x="0" y="81279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79A421A7-3400-426A-91A6-B987656B5606}"/>
                </a:ext>
              </a:extLst>
            </p:cNvPr>
            <p:cNvSpPr/>
            <p:nvPr/>
          </p:nvSpPr>
          <p:spPr>
            <a:xfrm>
              <a:off x="5214493" y="46491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>
                  <a:moveTo>
                    <a:pt x="2544432" y="0"/>
                  </a:moveTo>
                  <a:lnTo>
                    <a:pt x="0" y="0"/>
                  </a:lnTo>
                  <a:lnTo>
                    <a:pt x="0" y="81673"/>
                  </a:lnTo>
                  <a:lnTo>
                    <a:pt x="0" y="911352"/>
                  </a:lnTo>
                  <a:lnTo>
                    <a:pt x="0" y="992632"/>
                  </a:lnTo>
                  <a:lnTo>
                    <a:pt x="2544432" y="992632"/>
                  </a:lnTo>
                  <a:lnTo>
                    <a:pt x="2544432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object 15">
              <a:extLst>
                <a:ext uri="{FF2B5EF4-FFF2-40B4-BE49-F238E27FC236}">
                  <a16:creationId xmlns:a16="http://schemas.microsoft.com/office/drawing/2014/main" id="{2018A958-9100-4FBC-836E-7AF082D9CCC0}"/>
                </a:ext>
              </a:extLst>
            </p:cNvPr>
            <p:cNvSpPr/>
            <p:nvPr/>
          </p:nvSpPr>
          <p:spPr>
            <a:xfrm>
              <a:off x="5214501" y="1690000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object 16">
              <a:extLst>
                <a:ext uri="{FF2B5EF4-FFF2-40B4-BE49-F238E27FC236}">
                  <a16:creationId xmlns:a16="http://schemas.microsoft.com/office/drawing/2014/main" id="{DA054FF5-3543-43C5-BF11-ACE08581F03F}"/>
                </a:ext>
              </a:extLst>
            </p:cNvPr>
            <p:cNvSpPr/>
            <p:nvPr/>
          </p:nvSpPr>
          <p:spPr>
            <a:xfrm>
              <a:off x="5214501" y="291509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0" name="object 17">
              <a:extLst>
                <a:ext uri="{FF2B5EF4-FFF2-40B4-BE49-F238E27FC236}">
                  <a16:creationId xmlns:a16="http://schemas.microsoft.com/office/drawing/2014/main" id="{16EE0A92-3861-42B8-9EAB-B765799D0070}"/>
                </a:ext>
              </a:extLst>
            </p:cNvPr>
            <p:cNvSpPr/>
            <p:nvPr/>
          </p:nvSpPr>
          <p:spPr>
            <a:xfrm>
              <a:off x="5214501" y="4140187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1" name="object 18">
              <a:extLst>
                <a:ext uri="{FF2B5EF4-FFF2-40B4-BE49-F238E27FC236}">
                  <a16:creationId xmlns:a16="http://schemas.microsoft.com/office/drawing/2014/main" id="{A1800615-FF6C-4D4F-B75E-A197670EBAF2}"/>
                </a:ext>
              </a:extLst>
            </p:cNvPr>
            <p:cNvSpPr/>
            <p:nvPr/>
          </p:nvSpPr>
          <p:spPr>
            <a:xfrm>
              <a:off x="5214501" y="5365281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" name="object 19">
              <a:extLst>
                <a:ext uri="{FF2B5EF4-FFF2-40B4-BE49-F238E27FC236}">
                  <a16:creationId xmlns:a16="http://schemas.microsoft.com/office/drawing/2014/main" id="{08B23E3E-263C-4E24-8074-91A8409656A5}"/>
                </a:ext>
              </a:extLst>
            </p:cNvPr>
            <p:cNvSpPr/>
            <p:nvPr/>
          </p:nvSpPr>
          <p:spPr>
            <a:xfrm>
              <a:off x="5214501" y="6590375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5" h="99314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3" name="object 20">
              <a:extLst>
                <a:ext uri="{FF2B5EF4-FFF2-40B4-BE49-F238E27FC236}">
                  <a16:creationId xmlns:a16="http://schemas.microsoft.com/office/drawing/2014/main" id="{B1C23219-63D9-441A-A8B1-D5E817166CB0}"/>
                </a:ext>
              </a:extLst>
            </p:cNvPr>
            <p:cNvSpPr/>
            <p:nvPr/>
          </p:nvSpPr>
          <p:spPr>
            <a:xfrm>
              <a:off x="10648887" y="46491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40">
                  <a:moveTo>
                    <a:pt x="2544419" y="0"/>
                  </a:moveTo>
                  <a:lnTo>
                    <a:pt x="0" y="0"/>
                  </a:lnTo>
                  <a:lnTo>
                    <a:pt x="0" y="81673"/>
                  </a:lnTo>
                  <a:lnTo>
                    <a:pt x="0" y="911352"/>
                  </a:lnTo>
                  <a:lnTo>
                    <a:pt x="0" y="992632"/>
                  </a:lnTo>
                  <a:lnTo>
                    <a:pt x="2544419" y="992632"/>
                  </a:lnTo>
                  <a:lnTo>
                    <a:pt x="2544419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4" name="object 21">
              <a:extLst>
                <a:ext uri="{FF2B5EF4-FFF2-40B4-BE49-F238E27FC236}">
                  <a16:creationId xmlns:a16="http://schemas.microsoft.com/office/drawing/2014/main" id="{69924DE5-19E7-4D3A-AD66-1F6773A43734}"/>
                </a:ext>
              </a:extLst>
            </p:cNvPr>
            <p:cNvSpPr/>
            <p:nvPr/>
          </p:nvSpPr>
          <p:spPr>
            <a:xfrm>
              <a:off x="13369227" y="46491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40">
                  <a:moveTo>
                    <a:pt x="2544419" y="0"/>
                  </a:moveTo>
                  <a:lnTo>
                    <a:pt x="0" y="0"/>
                  </a:lnTo>
                  <a:lnTo>
                    <a:pt x="0" y="992632"/>
                  </a:lnTo>
                  <a:lnTo>
                    <a:pt x="2544419" y="992632"/>
                  </a:lnTo>
                  <a:lnTo>
                    <a:pt x="2544419" y="910971"/>
                  </a:lnTo>
                  <a:lnTo>
                    <a:pt x="2544419" y="81673"/>
                  </a:lnTo>
                  <a:lnTo>
                    <a:pt x="2544419" y="0"/>
                  </a:lnTo>
                  <a:close/>
                </a:path>
              </a:pathLst>
            </a:custGeom>
            <a:solidFill>
              <a:srgbClr val="01BFE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5" name="object 22">
              <a:extLst>
                <a:ext uri="{FF2B5EF4-FFF2-40B4-BE49-F238E27FC236}">
                  <a16:creationId xmlns:a16="http://schemas.microsoft.com/office/drawing/2014/main" id="{DB691BAB-500F-43A3-8EF2-3F6DC0199BE5}"/>
                </a:ext>
              </a:extLst>
            </p:cNvPr>
            <p:cNvSpPr/>
            <p:nvPr/>
          </p:nvSpPr>
          <p:spPr>
            <a:xfrm>
              <a:off x="10648890" y="1690000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object 23">
              <a:extLst>
                <a:ext uri="{FF2B5EF4-FFF2-40B4-BE49-F238E27FC236}">
                  <a16:creationId xmlns:a16="http://schemas.microsoft.com/office/drawing/2014/main" id="{C5EC10E1-76B0-41CE-8345-EA8CA34C98CA}"/>
                </a:ext>
              </a:extLst>
            </p:cNvPr>
            <p:cNvSpPr/>
            <p:nvPr/>
          </p:nvSpPr>
          <p:spPr>
            <a:xfrm>
              <a:off x="13369225" y="1690000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7" name="object 24">
              <a:extLst>
                <a:ext uri="{FF2B5EF4-FFF2-40B4-BE49-F238E27FC236}">
                  <a16:creationId xmlns:a16="http://schemas.microsoft.com/office/drawing/2014/main" id="{A43C8388-73D9-4FB7-B8EE-B8594AB87F8D}"/>
                </a:ext>
              </a:extLst>
            </p:cNvPr>
            <p:cNvSpPr/>
            <p:nvPr/>
          </p:nvSpPr>
          <p:spPr>
            <a:xfrm>
              <a:off x="10648890" y="291509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9EAC368E-8A58-4140-AD8C-CF02E3C28596}"/>
                </a:ext>
              </a:extLst>
            </p:cNvPr>
            <p:cNvSpPr/>
            <p:nvPr/>
          </p:nvSpPr>
          <p:spPr>
            <a:xfrm>
              <a:off x="13369225" y="2915094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9" name="object 26">
              <a:extLst>
                <a:ext uri="{FF2B5EF4-FFF2-40B4-BE49-F238E27FC236}">
                  <a16:creationId xmlns:a16="http://schemas.microsoft.com/office/drawing/2014/main" id="{D504D960-9B85-44B4-BCA5-ED66E96C552A}"/>
                </a:ext>
              </a:extLst>
            </p:cNvPr>
            <p:cNvSpPr/>
            <p:nvPr/>
          </p:nvSpPr>
          <p:spPr>
            <a:xfrm>
              <a:off x="10648890" y="4140187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22F4AFC6-B6F6-4B30-8268-A6119E6C014A}"/>
                </a:ext>
              </a:extLst>
            </p:cNvPr>
            <p:cNvSpPr/>
            <p:nvPr/>
          </p:nvSpPr>
          <p:spPr>
            <a:xfrm>
              <a:off x="13369225" y="4140187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1" name="object 28">
              <a:extLst>
                <a:ext uri="{FF2B5EF4-FFF2-40B4-BE49-F238E27FC236}">
                  <a16:creationId xmlns:a16="http://schemas.microsoft.com/office/drawing/2014/main" id="{547354F1-FC83-42D0-BB7B-A8B49102D73C}"/>
                </a:ext>
              </a:extLst>
            </p:cNvPr>
            <p:cNvSpPr/>
            <p:nvPr/>
          </p:nvSpPr>
          <p:spPr>
            <a:xfrm>
              <a:off x="10648890" y="5365281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2" name="object 29">
              <a:extLst>
                <a:ext uri="{FF2B5EF4-FFF2-40B4-BE49-F238E27FC236}">
                  <a16:creationId xmlns:a16="http://schemas.microsoft.com/office/drawing/2014/main" id="{40585C75-3548-4E0F-8079-B4FD5A5457A6}"/>
                </a:ext>
              </a:extLst>
            </p:cNvPr>
            <p:cNvSpPr/>
            <p:nvPr/>
          </p:nvSpPr>
          <p:spPr>
            <a:xfrm>
              <a:off x="13369225" y="5365281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39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3" name="object 30">
              <a:extLst>
                <a:ext uri="{FF2B5EF4-FFF2-40B4-BE49-F238E27FC236}">
                  <a16:creationId xmlns:a16="http://schemas.microsoft.com/office/drawing/2014/main" id="{EFE01E8E-3562-4810-A135-83ECE70F09AB}"/>
                </a:ext>
              </a:extLst>
            </p:cNvPr>
            <p:cNvSpPr/>
            <p:nvPr/>
          </p:nvSpPr>
          <p:spPr>
            <a:xfrm>
              <a:off x="10648890" y="6590375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4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4" name="object 31">
              <a:extLst>
                <a:ext uri="{FF2B5EF4-FFF2-40B4-BE49-F238E27FC236}">
                  <a16:creationId xmlns:a16="http://schemas.microsoft.com/office/drawing/2014/main" id="{948B18C8-AE41-4EEE-91CB-7DC1340A25F1}"/>
                </a:ext>
              </a:extLst>
            </p:cNvPr>
            <p:cNvSpPr/>
            <p:nvPr/>
          </p:nvSpPr>
          <p:spPr>
            <a:xfrm>
              <a:off x="13369225" y="6590375"/>
              <a:ext cx="2544445" cy="993140"/>
            </a:xfrm>
            <a:custGeom>
              <a:avLst/>
              <a:gdLst/>
              <a:ahLst/>
              <a:cxnLst/>
              <a:rect l="l" t="t" r="r" b="b"/>
              <a:pathLst>
                <a:path w="2544444" h="993140">
                  <a:moveTo>
                    <a:pt x="2544425" y="0"/>
                  </a:moveTo>
                  <a:lnTo>
                    <a:pt x="0" y="0"/>
                  </a:lnTo>
                  <a:lnTo>
                    <a:pt x="0" y="992639"/>
                  </a:lnTo>
                  <a:lnTo>
                    <a:pt x="2544425" y="992639"/>
                  </a:lnTo>
                  <a:lnTo>
                    <a:pt x="2544425" y="0"/>
                  </a:lnTo>
                  <a:close/>
                </a:path>
              </a:pathLst>
            </a:custGeom>
            <a:solidFill>
              <a:srgbClr val="01BFE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01C6DFB-DB11-4C57-8BA8-27A51A0BD586}"/>
              </a:ext>
            </a:extLst>
          </p:cNvPr>
          <p:cNvSpPr txBox="1"/>
          <p:nvPr/>
        </p:nvSpPr>
        <p:spPr>
          <a:xfrm>
            <a:off x="3455700" y="1138344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Opening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12B9D7-0495-4CF6-AF1F-822A62F4A6DA}"/>
              </a:ext>
            </a:extLst>
          </p:cNvPr>
          <p:cNvSpPr txBox="1"/>
          <p:nvPr/>
        </p:nvSpPr>
        <p:spPr>
          <a:xfrm>
            <a:off x="5265625" y="1138344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66E2D00-6AAF-4914-8BCC-A23D6CEF969A}"/>
              </a:ext>
            </a:extLst>
          </p:cNvPr>
          <p:cNvSpPr txBox="1"/>
          <p:nvPr/>
        </p:nvSpPr>
        <p:spPr>
          <a:xfrm>
            <a:off x="7110300" y="1138344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785B9D4-2E46-42BE-85D5-F2ABF50FE3C9}"/>
              </a:ext>
            </a:extLst>
          </p:cNvPr>
          <p:cNvSpPr txBox="1"/>
          <p:nvPr/>
        </p:nvSpPr>
        <p:spPr>
          <a:xfrm>
            <a:off x="8924452" y="1138344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Break point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EA6366F-C483-4EC0-95EF-438082F0EF7E}"/>
              </a:ext>
            </a:extLst>
          </p:cNvPr>
          <p:cNvSpPr txBox="1"/>
          <p:nvPr/>
        </p:nvSpPr>
        <p:spPr>
          <a:xfrm>
            <a:off x="1726889" y="1122955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Supplier xxx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CA9CCD8-20C1-4AA0-BCB0-E46E7FCAD061}"/>
              </a:ext>
            </a:extLst>
          </p:cNvPr>
          <p:cNvSpPr txBox="1"/>
          <p:nvPr/>
        </p:nvSpPr>
        <p:spPr>
          <a:xfrm>
            <a:off x="1633113" y="1922576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Price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7B33A0A-0F0A-4242-B82E-6C6876E0334E}"/>
              </a:ext>
            </a:extLst>
          </p:cNvPr>
          <p:cNvSpPr txBox="1"/>
          <p:nvPr/>
        </p:nvSpPr>
        <p:spPr>
          <a:xfrm>
            <a:off x="1633113" y="2777051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Investments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111FAE6-46F2-425F-BAC1-A0FF643062B7}"/>
              </a:ext>
            </a:extLst>
          </p:cNvPr>
          <p:cNvSpPr txBox="1"/>
          <p:nvPr/>
        </p:nvSpPr>
        <p:spPr>
          <a:xfrm>
            <a:off x="1633113" y="3594498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Payment term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024C4E7-4C05-4F2B-855F-68619FF81106}"/>
              </a:ext>
            </a:extLst>
          </p:cNvPr>
          <p:cNvSpPr txBox="1"/>
          <p:nvPr/>
        </p:nvSpPr>
        <p:spPr>
          <a:xfrm>
            <a:off x="1633113" y="4390945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 variable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F79F418-673D-4E5E-9267-789C61B6CA93}"/>
              </a:ext>
            </a:extLst>
          </p:cNvPr>
          <p:cNvSpPr txBox="1"/>
          <p:nvPr/>
        </p:nvSpPr>
        <p:spPr>
          <a:xfrm>
            <a:off x="1633113" y="5198796"/>
            <a:ext cx="1410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Delta vs deal last</a:t>
            </a:r>
          </a:p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year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C1C5EF0-C339-457D-BC00-C23E4C4EDF34}"/>
              </a:ext>
            </a:extLst>
          </p:cNvPr>
          <p:cNvSpPr txBox="1"/>
          <p:nvPr/>
        </p:nvSpPr>
        <p:spPr>
          <a:xfrm>
            <a:off x="3480027" y="193429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$145.000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725A87E-C5EC-48E6-861E-48EB7BAF51D2}"/>
              </a:ext>
            </a:extLst>
          </p:cNvPr>
          <p:cNvSpPr txBox="1"/>
          <p:nvPr/>
        </p:nvSpPr>
        <p:spPr>
          <a:xfrm>
            <a:off x="3480027" y="2777051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$100.000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204668F-4F6C-4370-A1A1-3D9FFF7E3F52}"/>
              </a:ext>
            </a:extLst>
          </p:cNvPr>
          <p:cNvSpPr txBox="1"/>
          <p:nvPr/>
        </p:nvSpPr>
        <p:spPr>
          <a:xfrm>
            <a:off x="3480027" y="5198796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$377.640</a:t>
            </a:r>
          </a:p>
        </p:txBody>
      </p:sp>
      <p:sp>
        <p:nvSpPr>
          <p:cNvPr id="75" name="TextBox 42">
            <a:extLst>
              <a:ext uri="{FF2B5EF4-FFF2-40B4-BE49-F238E27FC236}">
                <a16:creationId xmlns:a16="http://schemas.microsoft.com/office/drawing/2014/main" id="{F85C3398-96FC-43A1-A77E-69C614870A2F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Negotiation template</a:t>
            </a:r>
          </a:p>
        </p:txBody>
      </p:sp>
      <p:cxnSp>
        <p:nvCxnSpPr>
          <p:cNvPr id="76" name="Straight Connector 28">
            <a:extLst>
              <a:ext uri="{FF2B5EF4-FFF2-40B4-BE49-F238E27FC236}">
                <a16:creationId xmlns:a16="http://schemas.microsoft.com/office/drawing/2014/main" id="{9F07ACD1-3E0E-41FE-BA47-852654386163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4305300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ject 13">
            <a:extLst>
              <a:ext uri="{FF2B5EF4-FFF2-40B4-BE49-F238E27FC236}">
                <a16:creationId xmlns:a16="http://schemas.microsoft.com/office/drawing/2014/main" id="{DFD7BDCD-A197-4924-B27C-E2E6D555A4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9EB5804-5ECB-4398-BF80-04B1CA40E55D}"/>
              </a:ext>
            </a:extLst>
          </p:cNvPr>
          <p:cNvGrpSpPr/>
          <p:nvPr/>
        </p:nvGrpSpPr>
        <p:grpSpPr>
          <a:xfrm>
            <a:off x="705150" y="1664381"/>
            <a:ext cx="10781700" cy="3529238"/>
            <a:chOff x="705150" y="1664381"/>
            <a:chExt cx="10781700" cy="35292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2462935-E5FE-4979-8391-5135C8B3B8E8}"/>
                </a:ext>
              </a:extLst>
            </p:cNvPr>
            <p:cNvGrpSpPr/>
            <p:nvPr/>
          </p:nvGrpSpPr>
          <p:grpSpPr>
            <a:xfrm>
              <a:off x="705150" y="1664381"/>
              <a:ext cx="10781700" cy="3529238"/>
              <a:chOff x="3844899" y="3317182"/>
              <a:chExt cx="14261844" cy="4668414"/>
            </a:xfrm>
          </p:grpSpPr>
          <p:sp>
            <p:nvSpPr>
              <p:cNvPr id="18" name="object 2">
                <a:extLst>
                  <a:ext uri="{FF2B5EF4-FFF2-40B4-BE49-F238E27FC236}">
                    <a16:creationId xmlns:a16="http://schemas.microsoft.com/office/drawing/2014/main" id="{DF508BC1-7DAC-4A23-985E-0FF038B5372A}"/>
                  </a:ext>
                </a:extLst>
              </p:cNvPr>
              <p:cNvSpPr/>
              <p:nvPr/>
            </p:nvSpPr>
            <p:spPr>
              <a:xfrm>
                <a:off x="3844899" y="3317182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39">
                    <a:moveTo>
                      <a:pt x="6904507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6904507" y="992644"/>
                    </a:lnTo>
                    <a:lnTo>
                      <a:pt x="6904507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9" name="object 3">
                <a:extLst>
                  <a:ext uri="{FF2B5EF4-FFF2-40B4-BE49-F238E27FC236}">
                    <a16:creationId xmlns:a16="http://schemas.microsoft.com/office/drawing/2014/main" id="{C7160525-47B9-4F03-A25D-07A8EA69D8D4}"/>
                  </a:ext>
                </a:extLst>
              </p:cNvPr>
              <p:cNvSpPr/>
              <p:nvPr/>
            </p:nvSpPr>
            <p:spPr>
              <a:xfrm>
                <a:off x="3844909" y="4542270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39">
                    <a:moveTo>
                      <a:pt x="6904501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6904501" y="992639"/>
                    </a:lnTo>
                    <a:lnTo>
                      <a:pt x="6904501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7515DC86-8480-48B4-97C3-78A820F14CC5}"/>
                  </a:ext>
                </a:extLst>
              </p:cNvPr>
              <p:cNvSpPr/>
              <p:nvPr/>
            </p:nvSpPr>
            <p:spPr>
              <a:xfrm>
                <a:off x="3844909" y="5767363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40">
                    <a:moveTo>
                      <a:pt x="6904501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6904501" y="992639"/>
                    </a:lnTo>
                    <a:lnTo>
                      <a:pt x="6904501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63082CF9-8552-43AD-B168-66DE06E0AE09}"/>
                  </a:ext>
                </a:extLst>
              </p:cNvPr>
              <p:cNvSpPr/>
              <p:nvPr/>
            </p:nvSpPr>
            <p:spPr>
              <a:xfrm>
                <a:off x="3844909" y="6992456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40">
                    <a:moveTo>
                      <a:pt x="6904501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6904501" y="992639"/>
                    </a:lnTo>
                    <a:lnTo>
                      <a:pt x="6904501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2" name="object 6">
                <a:extLst>
                  <a:ext uri="{FF2B5EF4-FFF2-40B4-BE49-F238E27FC236}">
                    <a16:creationId xmlns:a16="http://schemas.microsoft.com/office/drawing/2014/main" id="{C4F1B8D8-54A3-4D9B-BB84-6D2E3534F6DC}"/>
                  </a:ext>
                </a:extLst>
              </p:cNvPr>
              <p:cNvSpPr/>
              <p:nvPr/>
            </p:nvSpPr>
            <p:spPr>
              <a:xfrm>
                <a:off x="11201743" y="3317182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39">
                    <a:moveTo>
                      <a:pt x="6904507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6904507" y="992644"/>
                    </a:lnTo>
                    <a:lnTo>
                      <a:pt x="6904507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id="{E590802E-2B90-4C28-8A39-0CDBC2773E63}"/>
                  </a:ext>
                </a:extLst>
              </p:cNvPr>
              <p:cNvSpPr/>
              <p:nvPr/>
            </p:nvSpPr>
            <p:spPr>
              <a:xfrm>
                <a:off x="11201753" y="4542270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39">
                    <a:moveTo>
                      <a:pt x="6904501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6904501" y="992639"/>
                    </a:lnTo>
                    <a:lnTo>
                      <a:pt x="6904501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21C0FF62-E03A-4391-B151-01C1DAC67924}"/>
                  </a:ext>
                </a:extLst>
              </p:cNvPr>
              <p:cNvSpPr/>
              <p:nvPr/>
            </p:nvSpPr>
            <p:spPr>
              <a:xfrm>
                <a:off x="11201753" y="5767363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40">
                    <a:moveTo>
                      <a:pt x="6904501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6904501" y="992639"/>
                    </a:lnTo>
                    <a:lnTo>
                      <a:pt x="6904501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id="{D5E4AE74-6ADB-4FBB-9AC3-3DB8EE26B9AF}"/>
                  </a:ext>
                </a:extLst>
              </p:cNvPr>
              <p:cNvSpPr/>
              <p:nvPr/>
            </p:nvSpPr>
            <p:spPr>
              <a:xfrm>
                <a:off x="11201753" y="6992456"/>
                <a:ext cx="690499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6904990" h="993140">
                    <a:moveTo>
                      <a:pt x="6904501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6904501" y="992639"/>
                    </a:lnTo>
                    <a:lnTo>
                      <a:pt x="6904501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69B4AF-2210-4F18-8640-A000A47EB8B0}"/>
                </a:ext>
              </a:extLst>
            </p:cNvPr>
            <p:cNvSpPr txBox="1"/>
            <p:nvPr/>
          </p:nvSpPr>
          <p:spPr>
            <a:xfrm>
              <a:off x="992416" y="1798943"/>
              <a:ext cx="20505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If I give my supplier this…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A69D2F-7135-47F3-9E7E-04DD1D42233F}"/>
                </a:ext>
              </a:extLst>
            </p:cNvPr>
            <p:cNvSpPr txBox="1"/>
            <p:nvPr/>
          </p:nvSpPr>
          <p:spPr>
            <a:xfrm>
              <a:off x="6587305" y="1798943"/>
              <a:ext cx="17315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 want this in return…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BEF248-A367-4CC7-BCD7-209EAA2AC105}"/>
                </a:ext>
              </a:extLst>
            </p:cNvPr>
            <p:cNvSpPr txBox="1"/>
            <p:nvPr/>
          </p:nvSpPr>
          <p:spPr>
            <a:xfrm>
              <a:off x="992416" y="2688926"/>
              <a:ext cx="1327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Distribution 500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AF03F4-6718-467A-A251-4F3C0C9C93FF}"/>
                </a:ext>
              </a:extLst>
            </p:cNvPr>
            <p:cNvSpPr txBox="1"/>
            <p:nvPr/>
          </p:nvSpPr>
          <p:spPr>
            <a:xfrm>
              <a:off x="992416" y="3670239"/>
              <a:ext cx="9733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Volume 1M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D0702F-9C72-4ECD-86F0-360DAC441FF5}"/>
                </a:ext>
              </a:extLst>
            </p:cNvPr>
            <p:cNvSpPr txBox="1"/>
            <p:nvPr/>
          </p:nvSpPr>
          <p:spPr>
            <a:xfrm>
              <a:off x="992416" y="4557067"/>
              <a:ext cx="21515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Volume 1.3M, Promotions 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BEEEA3-F262-41C5-84FA-B911B9D0F99E}"/>
                </a:ext>
              </a:extLst>
            </p:cNvPr>
            <p:cNvSpPr txBox="1"/>
            <p:nvPr/>
          </p:nvSpPr>
          <p:spPr>
            <a:xfrm>
              <a:off x="6587305" y="2688926"/>
              <a:ext cx="1075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Price $14.50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50D1EE-6E34-4912-96A4-17BA437AA3AD}"/>
                </a:ext>
              </a:extLst>
            </p:cNvPr>
            <p:cNvSpPr txBox="1"/>
            <p:nvPr/>
          </p:nvSpPr>
          <p:spPr>
            <a:xfrm>
              <a:off x="6587305" y="3646548"/>
              <a:ext cx="17924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Volume discount 1.5%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12B853-8FE1-4343-9AFC-0A2DFF972090}"/>
                </a:ext>
              </a:extLst>
            </p:cNvPr>
            <p:cNvSpPr txBox="1"/>
            <p:nvPr/>
          </p:nvSpPr>
          <p:spPr>
            <a:xfrm>
              <a:off x="6587305" y="4557067"/>
              <a:ext cx="2169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Making investment $80.000</a:t>
              </a:r>
            </a:p>
          </p:txBody>
        </p:sp>
      </p:grpSp>
      <p:sp>
        <p:nvSpPr>
          <p:cNvPr id="26" name="TextBox 42">
            <a:extLst>
              <a:ext uri="{FF2B5EF4-FFF2-40B4-BE49-F238E27FC236}">
                <a16:creationId xmlns:a16="http://schemas.microsoft.com/office/drawing/2014/main" id="{3E7BD249-7B01-41D3-B688-D761A862A39D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Conditional Move planner template</a:t>
            </a:r>
          </a:p>
        </p:txBody>
      </p:sp>
      <p:cxnSp>
        <p:nvCxnSpPr>
          <p:cNvPr id="27" name="Straight Connector 28">
            <a:extLst>
              <a:ext uri="{FF2B5EF4-FFF2-40B4-BE49-F238E27FC236}">
                <a16:creationId xmlns:a16="http://schemas.microsoft.com/office/drawing/2014/main" id="{2DF511EA-EC28-4795-AD74-0ACAE850A876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4305300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ject 13">
            <a:extLst>
              <a:ext uri="{FF2B5EF4-FFF2-40B4-BE49-F238E27FC236}">
                <a16:creationId xmlns:a16="http://schemas.microsoft.com/office/drawing/2014/main" id="{A2F4F594-9FF1-4A9D-A8A2-B8DB850498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8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3BC9C48-11D0-4482-A851-C2D0586634EA}"/>
              </a:ext>
            </a:extLst>
          </p:cNvPr>
          <p:cNvGrpSpPr/>
          <p:nvPr/>
        </p:nvGrpSpPr>
        <p:grpSpPr>
          <a:xfrm>
            <a:off x="2025302" y="872562"/>
            <a:ext cx="7746660" cy="5985438"/>
            <a:chOff x="2222670" y="312057"/>
            <a:chExt cx="7746660" cy="5985438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3439BD63-2CA1-4C0E-97EB-DBCFF9CA6F6A}"/>
                </a:ext>
              </a:extLst>
            </p:cNvPr>
            <p:cNvGrpSpPr/>
            <p:nvPr/>
          </p:nvGrpSpPr>
          <p:grpSpPr>
            <a:xfrm>
              <a:off x="2222670" y="312057"/>
              <a:ext cx="7746660" cy="5526347"/>
              <a:chOff x="2494164" y="464914"/>
              <a:chExt cx="13413225" cy="9568788"/>
            </a:xfrm>
          </p:grpSpPr>
          <p:sp>
            <p:nvSpPr>
              <p:cNvPr id="87" name="object 2">
                <a:extLst>
                  <a:ext uri="{FF2B5EF4-FFF2-40B4-BE49-F238E27FC236}">
                    <a16:creationId xmlns:a16="http://schemas.microsoft.com/office/drawing/2014/main" id="{6449D448-86A9-435F-913B-0A57BDD751C4}"/>
                  </a:ext>
                </a:extLst>
              </p:cNvPr>
              <p:cNvSpPr/>
              <p:nvPr/>
            </p:nvSpPr>
            <p:spPr>
              <a:xfrm>
                <a:off x="249416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8" name="object 3">
                <a:extLst>
                  <a:ext uri="{FF2B5EF4-FFF2-40B4-BE49-F238E27FC236}">
                    <a16:creationId xmlns:a16="http://schemas.microsoft.com/office/drawing/2014/main" id="{2587C298-FB91-4E73-847C-6BFBA913E2DD}"/>
                  </a:ext>
                </a:extLst>
              </p:cNvPr>
              <p:cNvSpPr/>
              <p:nvPr/>
            </p:nvSpPr>
            <p:spPr>
              <a:xfrm>
                <a:off x="249416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9" name="object 4">
                <a:extLst>
                  <a:ext uri="{FF2B5EF4-FFF2-40B4-BE49-F238E27FC236}">
                    <a16:creationId xmlns:a16="http://schemas.microsoft.com/office/drawing/2014/main" id="{64CBE5E3-5DFB-46A7-867B-AA88B21D0222}"/>
                  </a:ext>
                </a:extLst>
              </p:cNvPr>
              <p:cNvSpPr/>
              <p:nvPr/>
            </p:nvSpPr>
            <p:spPr>
              <a:xfrm>
                <a:off x="249416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0" name="object 5">
                <a:extLst>
                  <a:ext uri="{FF2B5EF4-FFF2-40B4-BE49-F238E27FC236}">
                    <a16:creationId xmlns:a16="http://schemas.microsoft.com/office/drawing/2014/main" id="{1B523B92-7A23-4DDD-9A55-D116CEA4A50B}"/>
                  </a:ext>
                </a:extLst>
              </p:cNvPr>
              <p:cNvSpPr/>
              <p:nvPr/>
            </p:nvSpPr>
            <p:spPr>
              <a:xfrm>
                <a:off x="249416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1" name="object 6">
                <a:extLst>
                  <a:ext uri="{FF2B5EF4-FFF2-40B4-BE49-F238E27FC236}">
                    <a16:creationId xmlns:a16="http://schemas.microsoft.com/office/drawing/2014/main" id="{2E9092D8-D2A3-490A-9947-F96903AC5B13}"/>
                  </a:ext>
                </a:extLst>
              </p:cNvPr>
              <p:cNvSpPr/>
              <p:nvPr/>
            </p:nvSpPr>
            <p:spPr>
              <a:xfrm>
                <a:off x="249416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2" name="object 7">
                <a:extLst>
                  <a:ext uri="{FF2B5EF4-FFF2-40B4-BE49-F238E27FC236}">
                    <a16:creationId xmlns:a16="http://schemas.microsoft.com/office/drawing/2014/main" id="{64C7FED3-6755-4687-A54D-B6B1751B9EE6}"/>
                  </a:ext>
                </a:extLst>
              </p:cNvPr>
              <p:cNvSpPr/>
              <p:nvPr/>
            </p:nvSpPr>
            <p:spPr>
              <a:xfrm>
                <a:off x="2494164" y="904056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3" name="object 8">
                <a:extLst>
                  <a:ext uri="{FF2B5EF4-FFF2-40B4-BE49-F238E27FC236}">
                    <a16:creationId xmlns:a16="http://schemas.microsoft.com/office/drawing/2014/main" id="{5566967E-B7CF-424A-8FFB-64A98475BFB1}"/>
                  </a:ext>
                </a:extLst>
              </p:cNvPr>
              <p:cNvSpPr/>
              <p:nvPr/>
            </p:nvSpPr>
            <p:spPr>
              <a:xfrm>
                <a:off x="249416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5" name="object 10">
                <a:extLst>
                  <a:ext uri="{FF2B5EF4-FFF2-40B4-BE49-F238E27FC236}">
                    <a16:creationId xmlns:a16="http://schemas.microsoft.com/office/drawing/2014/main" id="{A6A80997-F023-4207-9D7C-2708E98AC1D4}"/>
                  </a:ext>
                </a:extLst>
              </p:cNvPr>
              <p:cNvSpPr/>
              <p:nvPr/>
            </p:nvSpPr>
            <p:spPr>
              <a:xfrm>
                <a:off x="792854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6" name="object 11">
                <a:extLst>
                  <a:ext uri="{FF2B5EF4-FFF2-40B4-BE49-F238E27FC236}">
                    <a16:creationId xmlns:a16="http://schemas.microsoft.com/office/drawing/2014/main" id="{004EECE6-4E8E-4D1B-AFB8-19F2FB163F7F}"/>
                  </a:ext>
                </a:extLst>
              </p:cNvPr>
              <p:cNvSpPr/>
              <p:nvPr/>
            </p:nvSpPr>
            <p:spPr>
              <a:xfrm>
                <a:off x="792855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7" name="object 12">
                <a:extLst>
                  <a:ext uri="{FF2B5EF4-FFF2-40B4-BE49-F238E27FC236}">
                    <a16:creationId xmlns:a16="http://schemas.microsoft.com/office/drawing/2014/main" id="{4870327E-6D04-4E09-BA79-C8752DD7A84F}"/>
                  </a:ext>
                </a:extLst>
              </p:cNvPr>
              <p:cNvSpPr/>
              <p:nvPr/>
            </p:nvSpPr>
            <p:spPr>
              <a:xfrm>
                <a:off x="792855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8" name="object 13">
                <a:extLst>
                  <a:ext uri="{FF2B5EF4-FFF2-40B4-BE49-F238E27FC236}">
                    <a16:creationId xmlns:a16="http://schemas.microsoft.com/office/drawing/2014/main" id="{C7CA79D2-587F-4D9B-A544-E27D91CA0C7E}"/>
                  </a:ext>
                </a:extLst>
              </p:cNvPr>
              <p:cNvSpPr/>
              <p:nvPr/>
            </p:nvSpPr>
            <p:spPr>
              <a:xfrm>
                <a:off x="792855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9" name="object 14">
                <a:extLst>
                  <a:ext uri="{FF2B5EF4-FFF2-40B4-BE49-F238E27FC236}">
                    <a16:creationId xmlns:a16="http://schemas.microsoft.com/office/drawing/2014/main" id="{767DD4B5-99D6-4EDE-8908-6E40A88969CD}"/>
                  </a:ext>
                </a:extLst>
              </p:cNvPr>
              <p:cNvSpPr/>
              <p:nvPr/>
            </p:nvSpPr>
            <p:spPr>
              <a:xfrm>
                <a:off x="792855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0" name="object 15">
                <a:extLst>
                  <a:ext uri="{FF2B5EF4-FFF2-40B4-BE49-F238E27FC236}">
                    <a16:creationId xmlns:a16="http://schemas.microsoft.com/office/drawing/2014/main" id="{E95392C3-2107-4D3A-8912-9F2006E5B364}"/>
                  </a:ext>
                </a:extLst>
              </p:cNvPr>
              <p:cNvSpPr/>
              <p:nvPr/>
            </p:nvSpPr>
            <p:spPr>
              <a:xfrm>
                <a:off x="792855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1" name="object 16">
                <a:extLst>
                  <a:ext uri="{FF2B5EF4-FFF2-40B4-BE49-F238E27FC236}">
                    <a16:creationId xmlns:a16="http://schemas.microsoft.com/office/drawing/2014/main" id="{E2C0AB1B-F5B5-47F5-BFA5-C864FA961BEB}"/>
                  </a:ext>
                </a:extLst>
              </p:cNvPr>
              <p:cNvSpPr/>
              <p:nvPr/>
            </p:nvSpPr>
            <p:spPr>
              <a:xfrm>
                <a:off x="7928554" y="904056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2" name="object 17">
                <a:extLst>
                  <a:ext uri="{FF2B5EF4-FFF2-40B4-BE49-F238E27FC236}">
                    <a16:creationId xmlns:a16="http://schemas.microsoft.com/office/drawing/2014/main" id="{68FEE924-D0F7-4BB5-8541-9F9BC080CA66}"/>
                  </a:ext>
                </a:extLst>
              </p:cNvPr>
              <p:cNvSpPr/>
              <p:nvPr/>
            </p:nvSpPr>
            <p:spPr>
              <a:xfrm>
                <a:off x="792855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4" name="object 19">
                <a:extLst>
                  <a:ext uri="{FF2B5EF4-FFF2-40B4-BE49-F238E27FC236}">
                    <a16:creationId xmlns:a16="http://schemas.microsoft.com/office/drawing/2014/main" id="{A9BCDB64-C551-4995-A26D-9C7CAD00F55F}"/>
                  </a:ext>
                </a:extLst>
              </p:cNvPr>
              <p:cNvSpPr/>
              <p:nvPr/>
            </p:nvSpPr>
            <p:spPr>
              <a:xfrm>
                <a:off x="5214500" y="1376267"/>
                <a:ext cx="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h="8128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5" name="object 20">
                <a:extLst>
                  <a:ext uri="{FF2B5EF4-FFF2-40B4-BE49-F238E27FC236}">
                    <a16:creationId xmlns:a16="http://schemas.microsoft.com/office/drawing/2014/main" id="{1A85A053-F39D-4904-A2F7-42E06F92527D}"/>
                  </a:ext>
                </a:extLst>
              </p:cNvPr>
              <p:cNvSpPr/>
              <p:nvPr/>
            </p:nvSpPr>
            <p:spPr>
              <a:xfrm>
                <a:off x="5214493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6" name="object 21">
                <a:extLst>
                  <a:ext uri="{FF2B5EF4-FFF2-40B4-BE49-F238E27FC236}">
                    <a16:creationId xmlns:a16="http://schemas.microsoft.com/office/drawing/2014/main" id="{AB3AC52A-41DD-40F1-83AD-20B8576B70FE}"/>
                  </a:ext>
                </a:extLst>
              </p:cNvPr>
              <p:cNvSpPr/>
              <p:nvPr/>
            </p:nvSpPr>
            <p:spPr>
              <a:xfrm>
                <a:off x="5214501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7" name="object 22">
                <a:extLst>
                  <a:ext uri="{FF2B5EF4-FFF2-40B4-BE49-F238E27FC236}">
                    <a16:creationId xmlns:a16="http://schemas.microsoft.com/office/drawing/2014/main" id="{E5802FA7-FF80-4A41-AE3D-7B5DCA491ABC}"/>
                  </a:ext>
                </a:extLst>
              </p:cNvPr>
              <p:cNvSpPr/>
              <p:nvPr/>
            </p:nvSpPr>
            <p:spPr>
              <a:xfrm>
                <a:off x="5214501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8" name="object 23">
                <a:extLst>
                  <a:ext uri="{FF2B5EF4-FFF2-40B4-BE49-F238E27FC236}">
                    <a16:creationId xmlns:a16="http://schemas.microsoft.com/office/drawing/2014/main" id="{9005FC49-2258-4231-A501-E18D3C5D005F}"/>
                  </a:ext>
                </a:extLst>
              </p:cNvPr>
              <p:cNvSpPr/>
              <p:nvPr/>
            </p:nvSpPr>
            <p:spPr>
              <a:xfrm>
                <a:off x="5214501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9" name="object 24">
                <a:extLst>
                  <a:ext uri="{FF2B5EF4-FFF2-40B4-BE49-F238E27FC236}">
                    <a16:creationId xmlns:a16="http://schemas.microsoft.com/office/drawing/2014/main" id="{CBAE1600-87E3-4935-8258-6D24EC07A717}"/>
                  </a:ext>
                </a:extLst>
              </p:cNvPr>
              <p:cNvSpPr/>
              <p:nvPr/>
            </p:nvSpPr>
            <p:spPr>
              <a:xfrm>
                <a:off x="5214501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0" name="object 25">
                <a:extLst>
                  <a:ext uri="{FF2B5EF4-FFF2-40B4-BE49-F238E27FC236}">
                    <a16:creationId xmlns:a16="http://schemas.microsoft.com/office/drawing/2014/main" id="{3983BFA0-92EC-4E7E-974B-07D9C4200A9D}"/>
                  </a:ext>
                </a:extLst>
              </p:cNvPr>
              <p:cNvSpPr/>
              <p:nvPr/>
            </p:nvSpPr>
            <p:spPr>
              <a:xfrm>
                <a:off x="5214501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1" name="object 26">
                <a:extLst>
                  <a:ext uri="{FF2B5EF4-FFF2-40B4-BE49-F238E27FC236}">
                    <a16:creationId xmlns:a16="http://schemas.microsoft.com/office/drawing/2014/main" id="{0B7CBC9D-F112-4333-A9BD-B7B1DE5EA753}"/>
                  </a:ext>
                </a:extLst>
              </p:cNvPr>
              <p:cNvSpPr/>
              <p:nvPr/>
            </p:nvSpPr>
            <p:spPr>
              <a:xfrm>
                <a:off x="5214501" y="904056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2" name="object 27">
                <a:extLst>
                  <a:ext uri="{FF2B5EF4-FFF2-40B4-BE49-F238E27FC236}">
                    <a16:creationId xmlns:a16="http://schemas.microsoft.com/office/drawing/2014/main" id="{353F694B-2D05-4301-8DEA-CE142D8E4C6F}"/>
                  </a:ext>
                </a:extLst>
              </p:cNvPr>
              <p:cNvSpPr/>
              <p:nvPr/>
            </p:nvSpPr>
            <p:spPr>
              <a:xfrm>
                <a:off x="5214501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5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4" name="object 29">
                <a:extLst>
                  <a:ext uri="{FF2B5EF4-FFF2-40B4-BE49-F238E27FC236}">
                    <a16:creationId xmlns:a16="http://schemas.microsoft.com/office/drawing/2014/main" id="{104C3BBE-C46A-4B64-9980-D2A9842FA975}"/>
                  </a:ext>
                </a:extLst>
              </p:cNvPr>
              <p:cNvSpPr/>
              <p:nvPr/>
            </p:nvSpPr>
            <p:spPr>
              <a:xfrm>
                <a:off x="10648887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5" name="object 30">
                <a:extLst>
                  <a:ext uri="{FF2B5EF4-FFF2-40B4-BE49-F238E27FC236}">
                    <a16:creationId xmlns:a16="http://schemas.microsoft.com/office/drawing/2014/main" id="{40C70A33-E37B-4879-8BFE-DAB35A87C185}"/>
                  </a:ext>
                </a:extLst>
              </p:cNvPr>
              <p:cNvSpPr/>
              <p:nvPr/>
            </p:nvSpPr>
            <p:spPr>
              <a:xfrm>
                <a:off x="10648890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6" name="object 31">
                <a:extLst>
                  <a:ext uri="{FF2B5EF4-FFF2-40B4-BE49-F238E27FC236}">
                    <a16:creationId xmlns:a16="http://schemas.microsoft.com/office/drawing/2014/main" id="{3FDB4420-E2A4-4568-9E71-10B2BE3B3D15}"/>
                  </a:ext>
                </a:extLst>
              </p:cNvPr>
              <p:cNvSpPr/>
              <p:nvPr/>
            </p:nvSpPr>
            <p:spPr>
              <a:xfrm>
                <a:off x="10648890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7" name="object 32">
                <a:extLst>
                  <a:ext uri="{FF2B5EF4-FFF2-40B4-BE49-F238E27FC236}">
                    <a16:creationId xmlns:a16="http://schemas.microsoft.com/office/drawing/2014/main" id="{67C43F12-32AF-4242-BB05-9636A9166089}"/>
                  </a:ext>
                </a:extLst>
              </p:cNvPr>
              <p:cNvSpPr/>
              <p:nvPr/>
            </p:nvSpPr>
            <p:spPr>
              <a:xfrm>
                <a:off x="10648890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8" name="object 33">
                <a:extLst>
                  <a:ext uri="{FF2B5EF4-FFF2-40B4-BE49-F238E27FC236}">
                    <a16:creationId xmlns:a16="http://schemas.microsoft.com/office/drawing/2014/main" id="{A1B84FB5-0CFD-4E24-AC4E-888B15C5447C}"/>
                  </a:ext>
                </a:extLst>
              </p:cNvPr>
              <p:cNvSpPr/>
              <p:nvPr/>
            </p:nvSpPr>
            <p:spPr>
              <a:xfrm>
                <a:off x="10648890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9" name="object 34">
                <a:extLst>
                  <a:ext uri="{FF2B5EF4-FFF2-40B4-BE49-F238E27FC236}">
                    <a16:creationId xmlns:a16="http://schemas.microsoft.com/office/drawing/2014/main" id="{9EC43961-C475-476D-BBA8-B1449F4E1377}"/>
                  </a:ext>
                </a:extLst>
              </p:cNvPr>
              <p:cNvSpPr/>
              <p:nvPr/>
            </p:nvSpPr>
            <p:spPr>
              <a:xfrm>
                <a:off x="10648890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0" name="object 35">
                <a:extLst>
                  <a:ext uri="{FF2B5EF4-FFF2-40B4-BE49-F238E27FC236}">
                    <a16:creationId xmlns:a16="http://schemas.microsoft.com/office/drawing/2014/main" id="{AE96DC3B-39AA-4610-833C-77F0060E9766}"/>
                  </a:ext>
                </a:extLst>
              </p:cNvPr>
              <p:cNvSpPr/>
              <p:nvPr/>
            </p:nvSpPr>
            <p:spPr>
              <a:xfrm>
                <a:off x="10648890" y="904056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1" name="object 36">
                <a:extLst>
                  <a:ext uri="{FF2B5EF4-FFF2-40B4-BE49-F238E27FC236}">
                    <a16:creationId xmlns:a16="http://schemas.microsoft.com/office/drawing/2014/main" id="{63272919-FA6D-4B0B-AB96-3E846F9068A9}"/>
                  </a:ext>
                </a:extLst>
              </p:cNvPr>
              <p:cNvSpPr/>
              <p:nvPr/>
            </p:nvSpPr>
            <p:spPr>
              <a:xfrm>
                <a:off x="10648890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3" name="object 38">
                <a:extLst>
                  <a:ext uri="{FF2B5EF4-FFF2-40B4-BE49-F238E27FC236}">
                    <a16:creationId xmlns:a16="http://schemas.microsoft.com/office/drawing/2014/main" id="{54A95AF0-93EB-416E-BEB2-DFD17FE1892E}"/>
                  </a:ext>
                </a:extLst>
              </p:cNvPr>
              <p:cNvSpPr/>
              <p:nvPr/>
            </p:nvSpPr>
            <p:spPr>
              <a:xfrm>
                <a:off x="13362940" y="46491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910971"/>
                    </a:lnTo>
                    <a:lnTo>
                      <a:pt x="2544419" y="81673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4" name="object 39">
                <a:extLst>
                  <a:ext uri="{FF2B5EF4-FFF2-40B4-BE49-F238E27FC236}">
                    <a16:creationId xmlns:a16="http://schemas.microsoft.com/office/drawing/2014/main" id="{87E8D489-CE47-4D27-AB75-C628B08D2543}"/>
                  </a:ext>
                </a:extLst>
              </p:cNvPr>
              <p:cNvSpPr/>
              <p:nvPr/>
            </p:nvSpPr>
            <p:spPr>
              <a:xfrm>
                <a:off x="13362944" y="1690000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5" name="object 40">
                <a:extLst>
                  <a:ext uri="{FF2B5EF4-FFF2-40B4-BE49-F238E27FC236}">
                    <a16:creationId xmlns:a16="http://schemas.microsoft.com/office/drawing/2014/main" id="{0E5EE1F7-66A9-421D-92BE-33BE97B5238C}"/>
                  </a:ext>
                </a:extLst>
              </p:cNvPr>
              <p:cNvSpPr/>
              <p:nvPr/>
            </p:nvSpPr>
            <p:spPr>
              <a:xfrm>
                <a:off x="13362944" y="2915094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6" name="object 41">
                <a:extLst>
                  <a:ext uri="{FF2B5EF4-FFF2-40B4-BE49-F238E27FC236}">
                    <a16:creationId xmlns:a16="http://schemas.microsoft.com/office/drawing/2014/main" id="{6BDFEBEE-42B9-418A-A8BC-0DB8EC5A59D5}"/>
                  </a:ext>
                </a:extLst>
              </p:cNvPr>
              <p:cNvSpPr/>
              <p:nvPr/>
            </p:nvSpPr>
            <p:spPr>
              <a:xfrm>
                <a:off x="13362944" y="4140187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7" name="object 42">
                <a:extLst>
                  <a:ext uri="{FF2B5EF4-FFF2-40B4-BE49-F238E27FC236}">
                    <a16:creationId xmlns:a16="http://schemas.microsoft.com/office/drawing/2014/main" id="{04F7B13B-05F9-4633-8C09-73EDC2B8C12F}"/>
                  </a:ext>
                </a:extLst>
              </p:cNvPr>
              <p:cNvSpPr/>
              <p:nvPr/>
            </p:nvSpPr>
            <p:spPr>
              <a:xfrm>
                <a:off x="13362944" y="5365281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39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8" name="object 43">
                <a:extLst>
                  <a:ext uri="{FF2B5EF4-FFF2-40B4-BE49-F238E27FC236}">
                    <a16:creationId xmlns:a16="http://schemas.microsoft.com/office/drawing/2014/main" id="{4978DB56-94B0-432A-8E84-69ED2EF87835}"/>
                  </a:ext>
                </a:extLst>
              </p:cNvPr>
              <p:cNvSpPr/>
              <p:nvPr/>
            </p:nvSpPr>
            <p:spPr>
              <a:xfrm>
                <a:off x="13362944" y="6590375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9" name="object 44">
                <a:extLst>
                  <a:ext uri="{FF2B5EF4-FFF2-40B4-BE49-F238E27FC236}">
                    <a16:creationId xmlns:a16="http://schemas.microsoft.com/office/drawing/2014/main" id="{E055D9D4-2371-4B8B-94F4-9CE1F15E0B7B}"/>
                  </a:ext>
                </a:extLst>
              </p:cNvPr>
              <p:cNvSpPr/>
              <p:nvPr/>
            </p:nvSpPr>
            <p:spPr>
              <a:xfrm>
                <a:off x="13362944" y="9040562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0" name="object 45">
                <a:extLst>
                  <a:ext uri="{FF2B5EF4-FFF2-40B4-BE49-F238E27FC236}">
                    <a16:creationId xmlns:a16="http://schemas.microsoft.com/office/drawing/2014/main" id="{62A0DF6B-206E-435C-904A-4A2095386EC8}"/>
                  </a:ext>
                </a:extLst>
              </p:cNvPr>
              <p:cNvSpPr/>
              <p:nvPr/>
            </p:nvSpPr>
            <p:spPr>
              <a:xfrm>
                <a:off x="13362944" y="7815468"/>
                <a:ext cx="254444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2544444" h="993140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999"/>
                </a:srgb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C5426E3-AFA9-4A68-A45D-B12130920252}"/>
                </a:ext>
              </a:extLst>
            </p:cNvPr>
            <p:cNvSpPr txBox="1"/>
            <p:nvPr/>
          </p:nvSpPr>
          <p:spPr>
            <a:xfrm>
              <a:off x="3799253" y="346530"/>
              <a:ext cx="580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22AFAD7-F84B-47A4-BC10-68D96D36B3EE}"/>
                </a:ext>
              </a:extLst>
            </p:cNvPr>
            <p:cNvSpPr txBox="1"/>
            <p:nvPr/>
          </p:nvSpPr>
          <p:spPr>
            <a:xfrm>
              <a:off x="5381392" y="346530"/>
              <a:ext cx="6174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Theirs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7AD998D-5AB2-4371-97A6-6F0F1ADF3AA0}"/>
                </a:ext>
              </a:extLst>
            </p:cNvPr>
            <p:cNvSpPr txBox="1"/>
            <p:nvPr/>
          </p:nvSpPr>
          <p:spPr>
            <a:xfrm>
              <a:off x="6919853" y="346530"/>
              <a:ext cx="580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Yours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638F1D9-8624-4962-B3E9-DFEC56B1CEB5}"/>
                </a:ext>
              </a:extLst>
            </p:cNvPr>
            <p:cNvSpPr txBox="1"/>
            <p:nvPr/>
          </p:nvSpPr>
          <p:spPr>
            <a:xfrm>
              <a:off x="8501992" y="346530"/>
              <a:ext cx="6174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Theirs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292B8BB-0286-4917-A0E3-4326BB228A0C}"/>
                </a:ext>
              </a:extLst>
            </p:cNvPr>
            <p:cNvSpPr txBox="1"/>
            <p:nvPr/>
          </p:nvSpPr>
          <p:spPr>
            <a:xfrm>
              <a:off x="2222670" y="1110540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Price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FD378C-9884-459C-81DD-BC906D33F310}"/>
                </a:ext>
              </a:extLst>
            </p:cNvPr>
            <p:cNvSpPr txBox="1"/>
            <p:nvPr/>
          </p:nvSpPr>
          <p:spPr>
            <a:xfrm>
              <a:off x="2222670" y="1818079"/>
              <a:ext cx="13596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Volume discount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F0C1279-AB2C-43CC-9624-A17421A2D559}"/>
                </a:ext>
              </a:extLst>
            </p:cNvPr>
            <p:cNvSpPr txBox="1"/>
            <p:nvPr/>
          </p:nvSpPr>
          <p:spPr>
            <a:xfrm>
              <a:off x="2222670" y="2471378"/>
              <a:ext cx="9765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Marketing</a:t>
              </a:r>
            </a:p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investment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7E89628-D651-4247-AFAA-D41873724DBF}"/>
                </a:ext>
              </a:extLst>
            </p:cNvPr>
            <p:cNvSpPr txBox="1"/>
            <p:nvPr/>
          </p:nvSpPr>
          <p:spPr>
            <a:xfrm>
              <a:off x="2222670" y="3190662"/>
              <a:ext cx="12666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Payment terms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58F1BC2-4A5E-4057-A91E-52F894E580C0}"/>
                </a:ext>
              </a:extLst>
            </p:cNvPr>
            <p:cNvSpPr txBox="1"/>
            <p:nvPr/>
          </p:nvSpPr>
          <p:spPr>
            <a:xfrm>
              <a:off x="2222670" y="3905688"/>
              <a:ext cx="10086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Distribution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A63AB89-6154-416E-A185-CDD65F62BBCB}"/>
                </a:ext>
              </a:extLst>
            </p:cNvPr>
            <p:cNvSpPr txBox="1"/>
            <p:nvPr/>
          </p:nvSpPr>
          <p:spPr>
            <a:xfrm>
              <a:off x="2222670" y="4600232"/>
              <a:ext cx="11256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Volumes / pa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9EC2CC4A-07FE-4698-8394-441059446820}"/>
                </a:ext>
              </a:extLst>
            </p:cNvPr>
            <p:cNvSpPr txBox="1"/>
            <p:nvPr/>
          </p:nvSpPr>
          <p:spPr>
            <a:xfrm>
              <a:off x="2222670" y="5320482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Promotions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9A61CB33-ABC6-4E9E-9DD0-682F28AA4155}"/>
                </a:ext>
              </a:extLst>
            </p:cNvPr>
            <p:cNvSpPr txBox="1"/>
            <p:nvPr/>
          </p:nvSpPr>
          <p:spPr>
            <a:xfrm>
              <a:off x="2222670" y="6035885"/>
              <a:ext cx="9332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Exclusivity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DE271F-1CB5-49AA-B7BB-3E87970009DB}"/>
                </a:ext>
              </a:extLst>
            </p:cNvPr>
            <p:cNvSpPr txBox="1"/>
            <p:nvPr/>
          </p:nvSpPr>
          <p:spPr>
            <a:xfrm>
              <a:off x="3774961" y="1097303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14.90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54D8667-CD50-499B-9131-DF1ACB30EAF9}"/>
                </a:ext>
              </a:extLst>
            </p:cNvPr>
            <p:cNvSpPr txBox="1"/>
            <p:nvPr/>
          </p:nvSpPr>
          <p:spPr>
            <a:xfrm>
              <a:off x="5364871" y="1097303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12.20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3D15611-2787-487B-8AA9-D18F82BA0C03}"/>
                </a:ext>
              </a:extLst>
            </p:cNvPr>
            <p:cNvSpPr txBox="1"/>
            <p:nvPr/>
          </p:nvSpPr>
          <p:spPr>
            <a:xfrm>
              <a:off x="6928713" y="1097303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14.00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C03DD08-C2C1-4EF5-B4B3-D63750BE9B1C}"/>
                </a:ext>
              </a:extLst>
            </p:cNvPr>
            <p:cNvSpPr txBox="1"/>
            <p:nvPr/>
          </p:nvSpPr>
          <p:spPr>
            <a:xfrm>
              <a:off x="8499812" y="1097303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13.00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8669545-6FAB-4D51-8335-1ABE4C419A54}"/>
                </a:ext>
              </a:extLst>
            </p:cNvPr>
            <p:cNvSpPr txBox="1"/>
            <p:nvPr/>
          </p:nvSpPr>
          <p:spPr>
            <a:xfrm>
              <a:off x="3774961" y="1814818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1.5%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59CBFC-E0CC-48BC-B8EF-FBC9BD7CBD89}"/>
                </a:ext>
              </a:extLst>
            </p:cNvPr>
            <p:cNvSpPr txBox="1"/>
            <p:nvPr/>
          </p:nvSpPr>
          <p:spPr>
            <a:xfrm>
              <a:off x="5364871" y="1814818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2.0%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EDF4F6EA-0F5D-4E5C-8FDF-252FEBF8893C}"/>
                </a:ext>
              </a:extLst>
            </p:cNvPr>
            <p:cNvSpPr txBox="1"/>
            <p:nvPr/>
          </p:nvSpPr>
          <p:spPr>
            <a:xfrm>
              <a:off x="6928713" y="1814818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1.75%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45BA605-DA98-4613-A21C-477313FBBAA5}"/>
                </a:ext>
              </a:extLst>
            </p:cNvPr>
            <p:cNvSpPr txBox="1"/>
            <p:nvPr/>
          </p:nvSpPr>
          <p:spPr>
            <a:xfrm>
              <a:off x="8499812" y="1814818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2.0%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F00D6F5-CA98-4ABE-93AB-1A9646E0B536}"/>
                </a:ext>
              </a:extLst>
            </p:cNvPr>
            <p:cNvSpPr txBox="1"/>
            <p:nvPr/>
          </p:nvSpPr>
          <p:spPr>
            <a:xfrm>
              <a:off x="3774961" y="2522357"/>
              <a:ext cx="6848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80.000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7A6E9AD-B471-4DE4-AD77-C4C8C621DBB9}"/>
                </a:ext>
              </a:extLst>
            </p:cNvPr>
            <p:cNvSpPr txBox="1"/>
            <p:nvPr/>
          </p:nvSpPr>
          <p:spPr>
            <a:xfrm>
              <a:off x="5364871" y="2522357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150.000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6A586C9-7AF8-4902-9EF7-61BCF84DD729}"/>
                </a:ext>
              </a:extLst>
            </p:cNvPr>
            <p:cNvSpPr txBox="1"/>
            <p:nvPr/>
          </p:nvSpPr>
          <p:spPr>
            <a:xfrm>
              <a:off x="8499812" y="2522357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100.000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945C55E-DF6E-4FFC-A48A-C90FE1473A8E}"/>
                </a:ext>
              </a:extLst>
            </p:cNvPr>
            <p:cNvSpPr txBox="1"/>
            <p:nvPr/>
          </p:nvSpPr>
          <p:spPr>
            <a:xfrm>
              <a:off x="3774961" y="324462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D69F19D8-B2CA-44D6-990C-6E0B7785414A}"/>
                </a:ext>
              </a:extLst>
            </p:cNvPr>
            <p:cNvSpPr txBox="1"/>
            <p:nvPr/>
          </p:nvSpPr>
          <p:spPr>
            <a:xfrm>
              <a:off x="5364871" y="324462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72CCCED1-16CB-416B-A0F5-9D26FCAA4FFE}"/>
                </a:ext>
              </a:extLst>
            </p:cNvPr>
            <p:cNvSpPr txBox="1"/>
            <p:nvPr/>
          </p:nvSpPr>
          <p:spPr>
            <a:xfrm>
              <a:off x="6928713" y="3244629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60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538C977B-2DBA-4320-9136-703EBCF0F94C}"/>
                </a:ext>
              </a:extLst>
            </p:cNvPr>
            <p:cNvSpPr txBox="1"/>
            <p:nvPr/>
          </p:nvSpPr>
          <p:spPr>
            <a:xfrm>
              <a:off x="3774961" y="3957807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500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56098F2-87B1-49D6-80FD-768DF5C2B10C}"/>
                </a:ext>
              </a:extLst>
            </p:cNvPr>
            <p:cNvSpPr txBox="1"/>
            <p:nvPr/>
          </p:nvSpPr>
          <p:spPr>
            <a:xfrm>
              <a:off x="5364871" y="3957807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400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55112AF-1C35-4B23-B655-57D37E71AFE0}"/>
                </a:ext>
              </a:extLst>
            </p:cNvPr>
            <p:cNvSpPr txBox="1"/>
            <p:nvPr/>
          </p:nvSpPr>
          <p:spPr>
            <a:xfrm>
              <a:off x="6928713" y="3957807"/>
              <a:ext cx="7409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Medium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B2023964-AC21-4187-AFA3-26FCB48ED245}"/>
                </a:ext>
              </a:extLst>
            </p:cNvPr>
            <p:cNvSpPr txBox="1"/>
            <p:nvPr/>
          </p:nvSpPr>
          <p:spPr>
            <a:xfrm>
              <a:off x="8499812" y="3957807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500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B109A80-E758-4CE8-BA78-A6D4FB544259}"/>
                </a:ext>
              </a:extLst>
            </p:cNvPr>
            <p:cNvSpPr txBox="1"/>
            <p:nvPr/>
          </p:nvSpPr>
          <p:spPr>
            <a:xfrm>
              <a:off x="3774961" y="4632567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1.000.000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C986734-C421-452F-970E-29BE1A07519F}"/>
                </a:ext>
              </a:extLst>
            </p:cNvPr>
            <p:cNvSpPr txBox="1"/>
            <p:nvPr/>
          </p:nvSpPr>
          <p:spPr>
            <a:xfrm>
              <a:off x="5364871" y="4632567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1.000.000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2F5B4D9-A96C-48E2-AC79-F682B50B9CAF}"/>
                </a:ext>
              </a:extLst>
            </p:cNvPr>
            <p:cNvSpPr txBox="1"/>
            <p:nvPr/>
          </p:nvSpPr>
          <p:spPr>
            <a:xfrm>
              <a:off x="6928713" y="4632567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1.300.000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BD0576A8-19DC-4BC7-B1E7-EA8F66D6FD58}"/>
                </a:ext>
              </a:extLst>
            </p:cNvPr>
            <p:cNvSpPr txBox="1"/>
            <p:nvPr/>
          </p:nvSpPr>
          <p:spPr>
            <a:xfrm>
              <a:off x="8499812" y="4632567"/>
              <a:ext cx="9156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1.500.000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CBC8FD5-94F4-4E1F-8F08-1C9D16C98679}"/>
                </a:ext>
              </a:extLst>
            </p:cNvPr>
            <p:cNvSpPr txBox="1"/>
            <p:nvPr/>
          </p:nvSpPr>
          <p:spPr>
            <a:xfrm>
              <a:off x="3774961" y="5326641"/>
              <a:ext cx="2744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9127332-8BBD-4B32-9EB6-1EDB42F1A567}"/>
                </a:ext>
              </a:extLst>
            </p:cNvPr>
            <p:cNvSpPr txBox="1"/>
            <p:nvPr/>
          </p:nvSpPr>
          <p:spPr>
            <a:xfrm>
              <a:off x="5364871" y="5326641"/>
              <a:ext cx="2744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96D96B56-8A7B-4FC5-ABF3-DFD5FDDC3BC2}"/>
                </a:ext>
              </a:extLst>
            </p:cNvPr>
            <p:cNvSpPr txBox="1"/>
            <p:nvPr/>
          </p:nvSpPr>
          <p:spPr>
            <a:xfrm>
              <a:off x="6928713" y="532664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17E1B07-CC72-4D49-8515-93AF9EFDE9C5}"/>
                </a:ext>
              </a:extLst>
            </p:cNvPr>
            <p:cNvSpPr txBox="1"/>
            <p:nvPr/>
          </p:nvSpPr>
          <p:spPr>
            <a:xfrm>
              <a:off x="8499812" y="5326641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2F2267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</a:p>
          </p:txBody>
        </p:sp>
      </p:grpSp>
      <p:sp>
        <p:nvSpPr>
          <p:cNvPr id="132" name="TextBox 92">
            <a:extLst>
              <a:ext uri="{FF2B5EF4-FFF2-40B4-BE49-F238E27FC236}">
                <a16:creationId xmlns:a16="http://schemas.microsoft.com/office/drawing/2014/main" id="{81D17444-6310-4379-84D7-EBF073646602}"/>
              </a:ext>
            </a:extLst>
          </p:cNvPr>
          <p:cNvSpPr txBox="1"/>
          <p:nvPr/>
        </p:nvSpPr>
        <p:spPr>
          <a:xfrm>
            <a:off x="1904986" y="1183328"/>
            <a:ext cx="1710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 of proposals</a:t>
            </a:r>
          </a:p>
        </p:txBody>
      </p:sp>
      <p:sp>
        <p:nvSpPr>
          <p:cNvPr id="133" name="TextBox 42">
            <a:extLst>
              <a:ext uri="{FF2B5EF4-FFF2-40B4-BE49-F238E27FC236}">
                <a16:creationId xmlns:a16="http://schemas.microsoft.com/office/drawing/2014/main" id="{69052337-43D4-4E7D-A632-80FFC2032F1B}"/>
              </a:ext>
            </a:extLst>
          </p:cNvPr>
          <p:cNvSpPr txBox="1"/>
          <p:nvPr/>
        </p:nvSpPr>
        <p:spPr>
          <a:xfrm>
            <a:off x="357079" y="130589"/>
            <a:ext cx="767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2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Record of proposals template</a:t>
            </a:r>
          </a:p>
        </p:txBody>
      </p:sp>
      <p:cxnSp>
        <p:nvCxnSpPr>
          <p:cNvPr id="134" name="Straight Connector 28">
            <a:extLst>
              <a:ext uri="{FF2B5EF4-FFF2-40B4-BE49-F238E27FC236}">
                <a16:creationId xmlns:a16="http://schemas.microsoft.com/office/drawing/2014/main" id="{0C614568-EC5F-4690-BC2D-9A3CD60524FB}"/>
              </a:ext>
            </a:extLst>
          </p:cNvPr>
          <p:cNvCxnSpPr>
            <a:cxnSpLocks/>
          </p:cNvCxnSpPr>
          <p:nvPr/>
        </p:nvCxnSpPr>
        <p:spPr>
          <a:xfrm>
            <a:off x="423307" y="532763"/>
            <a:ext cx="4305300" cy="0"/>
          </a:xfrm>
          <a:prstGeom prst="line">
            <a:avLst/>
          </a:prstGeom>
          <a:ln w="25400">
            <a:solidFill>
              <a:srgbClr val="01BF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object 13">
            <a:extLst>
              <a:ext uri="{FF2B5EF4-FFF2-40B4-BE49-F238E27FC236}">
                <a16:creationId xmlns:a16="http://schemas.microsoft.com/office/drawing/2014/main" id="{BBB3710F-8C04-474B-ABE0-9526C71504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439" y="6290734"/>
            <a:ext cx="1118484" cy="4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0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158</Words>
  <Application>Microsoft Office PowerPoint</Application>
  <PresentationFormat>Widescreen</PresentationFormat>
  <Paragraphs>79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Verdana</vt:lpstr>
      <vt:lpstr>IBM Plex Sans Light</vt:lpstr>
      <vt:lpstr>Calibri</vt:lpstr>
      <vt:lpstr>IBM Plex Sans</vt:lpstr>
      <vt:lpstr>Arial</vt:lpstr>
      <vt:lpstr>Calibri Light</vt:lpstr>
      <vt:lpstr>Bitter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Karen Bonifacio</cp:lastModifiedBy>
  <cp:revision>32</cp:revision>
  <dcterms:created xsi:type="dcterms:W3CDTF">2022-02-26T10:58:50Z</dcterms:created>
  <dcterms:modified xsi:type="dcterms:W3CDTF">2025-09-09T14:32:43Z</dcterms:modified>
</cp:coreProperties>
</file>