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Bitter SemiBold" panose="020B0604020202020204" charset="0"/>
      <p:regular r:id="rId14"/>
      <p:bold r:id="rId15"/>
      <p:italic r:id="rId16"/>
      <p:boldItalic r:id="rId17"/>
    </p:embeddedFont>
    <p:embeddedFont>
      <p:font typeface="IBM Plex Sans" panose="020B0503050203000203" pitchFamily="34" charset="0"/>
      <p:regular r:id="rId18"/>
      <p:bold r:id="rId19"/>
    </p:embeddedFont>
    <p:embeddedFont>
      <p:font typeface="IBM Plex Sans Light" panose="020B0403050203000203" pitchFamily="34" charset="0"/>
      <p:regular r:id="rId20"/>
      <p:bold r:id="rId21"/>
      <p:italic r:id="rId22"/>
      <p:boldItalic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f8104c5f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2cf8104c5fb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g2cf8104c5fb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cf8104c5f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2cf8104c5fb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1" name="Google Shape;191;g2cf8104c5fb_0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f8104c5fb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cf8104c5fb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f8104c5fb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Now, a short disclaimer. In our pursuit to teach you about culture, we acknowledge that although it is a significant factor, we cannot attribute everything solely on cultural differences.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template I’m guiding you through today is Culture and Negotiations: Asian Style!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Let’s dive into it! </a:t>
            </a:r>
            <a:endParaRPr/>
          </a:p>
        </p:txBody>
      </p:sp>
      <p:sp>
        <p:nvSpPr>
          <p:cNvPr id="128" name="Google Shape;128;g2cf8104c5fb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cf8104c5fb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cf8104c5fb_0_3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g2cf8104c5fb_0_3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f8104c5f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cf8104c5f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f8104c5fb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cf8104c5fb_0_3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5" name="Google Shape;155;g2cf8104c5fb_0_3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f8104c5fb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cf8104c5fb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f8104c5f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cf8104c5f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f8104c5fb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cf8104c5fb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53" name="Google Shape;53;p13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54" name="Google Shape;5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02" name="Google Shape;102;p26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103" name="Google Shape;103;p26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104" name="Google Shape;104;p2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sz="4200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btewog04OOk?si=YsohueQltOiCKmcp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13" name="Google Shape;11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21150" y="4389816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8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Kraljic Matrix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5AEBF-48AC-FE73-8063-DEE55CC0C4A5}"/>
              </a:ext>
            </a:extLst>
          </p:cNvPr>
          <p:cNvSpPr txBox="1"/>
          <p:nvPr/>
        </p:nvSpPr>
        <p:spPr>
          <a:xfrm>
            <a:off x="121558" y="4765017"/>
            <a:ext cx="7107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u="none" strike="noStrike" dirty="0">
                <a:solidFill>
                  <a:srgbClr val="002060"/>
                </a:solidFill>
                <a:effectLst/>
                <a:latin typeface="IBM Plex Sans" panose="020B0503050203000203" pitchFamily="34" charset="0"/>
              </a:rPr>
              <a:t>Video Tutorial Link:</a:t>
            </a:r>
            <a:r>
              <a:rPr lang="pt-BR" b="1" dirty="0">
                <a:solidFill>
                  <a:srgbClr val="002060"/>
                </a:solidFill>
                <a:latin typeface="IBM Plex Sans" panose="020B0503050203000203" pitchFamily="34" charset="0"/>
              </a:rPr>
              <a:t> </a:t>
            </a:r>
            <a:r>
              <a:rPr lang="pt-BR" b="1" dirty="0">
                <a:solidFill>
                  <a:srgbClr val="1EBBF0"/>
                </a:solidFill>
                <a:latin typeface="IBM Plex Sans" panose="020B050305020300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https://youtu.be/btewog04OOk?si=YsohueQltOiCKmcp</a:t>
            </a:r>
            <a:r>
              <a:rPr lang="pt-BR" b="1" dirty="0">
                <a:solidFill>
                  <a:srgbClr val="1EBBF0"/>
                </a:solidFill>
                <a:latin typeface="IBM Plex Sans" panose="020B0503050203000203" pitchFamily="34" charset="0"/>
              </a:rPr>
              <a:t> </a:t>
            </a:r>
            <a:endParaRPr lang="pt-BR" b="0" dirty="0">
              <a:solidFill>
                <a:srgbClr val="1EBBF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94" name="Google Shape;19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7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It’s a wrap!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>
            <a:spLocks noGrp="1"/>
          </p:cNvSpPr>
          <p:nvPr>
            <p:ph type="title"/>
          </p:nvPr>
        </p:nvSpPr>
        <p:spPr>
          <a:xfrm>
            <a:off x="442200" y="534250"/>
            <a:ext cx="51546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3000">
                <a:solidFill>
                  <a:srgbClr val="002060"/>
                </a:solidFill>
              </a:rPr>
              <a:t>Let me introduce myself</a:t>
            </a:r>
            <a:endParaRPr sz="3000">
              <a:solidFill>
                <a:srgbClr val="002060"/>
              </a:solidFill>
            </a:endParaRPr>
          </a:p>
        </p:txBody>
      </p:sp>
      <p:pic>
        <p:nvPicPr>
          <p:cNvPr id="124" name="Google Shape;124;p29"/>
          <p:cNvPicPr preferRelativeResize="0"/>
          <p:nvPr/>
        </p:nvPicPr>
        <p:blipFill rotWithShape="1">
          <a:blip r:embed="rId3">
            <a:alphaModFix/>
          </a:blip>
          <a:srcRect l="20821" r="19890"/>
          <a:stretch/>
        </p:blipFill>
        <p:spPr>
          <a:xfrm>
            <a:off x="1349900" y="1768375"/>
            <a:ext cx="2680152" cy="254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>
            <a:spLocks noGrp="1"/>
          </p:cNvSpPr>
          <p:nvPr>
            <p:ph type="title"/>
          </p:nvPr>
        </p:nvSpPr>
        <p:spPr>
          <a:xfrm>
            <a:off x="400600" y="1041663"/>
            <a:ext cx="46710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>
                <a:solidFill>
                  <a:srgbClr val="002060"/>
                </a:solidFill>
              </a:rPr>
              <a:t>Kraljic Matrix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31" name="Google Shape;131;p30"/>
          <p:cNvSpPr txBox="1">
            <a:spLocks noGrp="1"/>
          </p:cNvSpPr>
          <p:nvPr>
            <p:ph type="title"/>
          </p:nvPr>
        </p:nvSpPr>
        <p:spPr>
          <a:xfrm>
            <a:off x="400600" y="2523238"/>
            <a:ext cx="4671000" cy="15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2060"/>
                </a:solidFill>
              </a:rPr>
              <a:t>Developed by </a:t>
            </a:r>
            <a:r>
              <a:rPr lang="en" sz="1400">
                <a:solidFill>
                  <a:srgbClr val="01BFF0"/>
                </a:solidFill>
              </a:rPr>
              <a:t>Peter Kraljic</a:t>
            </a:r>
            <a:r>
              <a:rPr lang="en" sz="1400">
                <a:solidFill>
                  <a:srgbClr val="002060"/>
                </a:solidFill>
              </a:rPr>
              <a:t> in 1983 to </a:t>
            </a:r>
            <a:r>
              <a:rPr lang="en" sz="1400">
                <a:solidFill>
                  <a:srgbClr val="FF5C00"/>
                </a:solidFill>
              </a:rPr>
              <a:t>calculate supplier risk and profitability</a:t>
            </a:r>
            <a:endParaRPr sz="1400">
              <a:solidFill>
                <a:srgbClr val="FF5C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38" name="Google Shape;13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1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The Four Quadrants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2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The Four Quadrants of the Kraljic Matrix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50" name="Google Shape;150;p32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1" name="Google Shape;15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75" y="565639"/>
            <a:ext cx="7713442" cy="433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58" name="Google Shape;15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3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45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How to Use the Kraljic Matrix</a:t>
            </a:r>
            <a:endParaRPr sz="45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4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How to Use the Kraljix Matrix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70" name="Google Shape;170;p34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1" name="Google Shape;17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75" y="565639"/>
            <a:ext cx="7713442" cy="433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5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Suggestions of Cees J. Gelderman and Arjan J. van Weele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78" name="Google Shape;178;p35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9" name="Google Shape;17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75" y="565639"/>
            <a:ext cx="7713442" cy="433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6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Wrap-up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86" name="Google Shape;186;p36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7" name="Google Shape;18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75" y="681864"/>
            <a:ext cx="7713442" cy="433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On-screen Show (16:9)</PresentationFormat>
  <Paragraphs>19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Bitter SemiBold</vt:lpstr>
      <vt:lpstr>Verdana</vt:lpstr>
      <vt:lpstr>IBM Plex Sans Light</vt:lpstr>
      <vt:lpstr>Calibri</vt:lpstr>
      <vt:lpstr>Arial</vt:lpstr>
      <vt:lpstr>Poppins</vt:lpstr>
      <vt:lpstr>IBM Plex Sans</vt:lpstr>
      <vt:lpstr>Simple Light</vt:lpstr>
      <vt:lpstr>Simple Light</vt:lpstr>
      <vt:lpstr>Kraljic Matrix</vt:lpstr>
      <vt:lpstr>Let me introduce myself</vt:lpstr>
      <vt:lpstr>Kraljic Matrix</vt:lpstr>
      <vt:lpstr>The Four Quadrants</vt:lpstr>
      <vt:lpstr>PowerPoint Presentation</vt:lpstr>
      <vt:lpstr>How to Use the Kraljic Matrix</vt:lpstr>
      <vt:lpstr>PowerPoint Presentation</vt:lpstr>
      <vt:lpstr>PowerPoint Presentation</vt:lpstr>
      <vt:lpstr>PowerPoint Presentation</vt:lpstr>
      <vt:lpstr>It’s a wrap!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Bonifacio</cp:lastModifiedBy>
  <cp:revision>2</cp:revision>
  <dcterms:modified xsi:type="dcterms:W3CDTF">2025-09-09T10:43:39Z</dcterms:modified>
</cp:coreProperties>
</file>