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IBM Plex Sans Light"/>
      <p:regular r:id="rId16"/>
      <p:bold r:id="rId17"/>
      <p:italic r:id="rId18"/>
      <p:boldItalic r:id="rId19"/>
    </p:embeddedFont>
    <p:embeddedFont>
      <p:font typeface="Poppins"/>
      <p:regular r:id="rId20"/>
      <p:bold r:id="rId21"/>
      <p:italic r:id="rId22"/>
      <p:boldItalic r:id="rId23"/>
    </p:embeddedFont>
    <p:embeddedFont>
      <p:font typeface="Bitter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BitterSemiBold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itterSemiBold-italic.fntdata"/><Relationship Id="rId25" Type="http://schemas.openxmlformats.org/officeDocument/2006/relationships/font" Target="fonts/BitterSemiBold-bold.fntdata"/><Relationship Id="rId27" Type="http://schemas.openxmlformats.org/officeDocument/2006/relationships/font" Target="fonts/Bitter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19" Type="http://schemas.openxmlformats.org/officeDocument/2006/relationships/font" Target="fonts/IBMPlexSansLight-boldItalic.fntdata"/><Relationship Id="rId18" Type="http://schemas.openxmlformats.org/officeDocument/2006/relationships/font" Target="fonts/IBMPlexSa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s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s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s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Short]">
  <p:cSld name="Title Slide [Short]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b="0" i="0" sz="42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3" name="Google Shape;13;p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14" name="Google Shape;14;p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anchorCtr="0" anchor="ctr" bIns="31100" lIns="62200" spcFirstLastPara="1" rIns="62200" wrap="square" tIns="31100">
              <a:noAutofit/>
            </a:bodyPr>
            <a:lstStyle/>
            <a:p>
              <a:pPr indent="-114300" lvl="0" marL="1905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1" i="1" sz="1200" u="none" cap="none" strike="noStrik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procurementtactics.com/margin-calculations-template-excel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hyperlink" Target="https://www.youtube.com/watch?v=Vkeoyd0nDu0&amp;feature=youtu.b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402772" y="1279035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sr" sz="48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Margin Calculations</a:t>
            </a:r>
            <a:endParaRPr b="1" sz="48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02775" y="4206800"/>
            <a:ext cx="33087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20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 Explanation</a:t>
            </a:r>
            <a:endParaRPr b="1" sz="2000">
              <a:solidFill>
                <a:srgbClr val="0000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02775" y="3756125"/>
            <a:ext cx="3393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2000" u="sng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Download Template Here</a:t>
            </a:r>
            <a:endParaRPr b="1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r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sr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r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20821" r="19890" t="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402772" y="1279035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sr" sz="48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Explanation of the Terms</a:t>
            </a:r>
            <a:endParaRPr b="1" sz="48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