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embeddedFontLst>
    <p:embeddedFont>
      <p:font typeface="Bitter SemiBold" pitchFamily="2" charset="77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IBM Plex Sans" panose="020B0503050203000203" pitchFamily="34" charset="0"/>
      <p:regular r:id="rId24"/>
      <p:bold r:id="rId25"/>
      <p:italic r:id="rId26"/>
      <p:boldItalic r:id="rId27"/>
    </p:embeddedFont>
    <p:embeddedFont>
      <p:font typeface="IBM Plex Sans Light" panose="020F0302020204030204" pitchFamily="34" charset="0"/>
      <p:regular r:id="rId28"/>
      <p:bold r:id="rId29"/>
      <p:italic r:id="rId30"/>
      <p:boldItalic r:id="rId31"/>
    </p:embeddedFont>
    <p:embeddedFont>
      <p:font typeface="Verdana" panose="020B060403050404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3792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iYdphgGJ3lQ4Ent2+Gvntr3EcH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BB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00"/>
  </p:normalViewPr>
  <p:slideViewPr>
    <p:cSldViewPr snapToGrid="0">
      <p:cViewPr varScale="1">
        <p:scale>
          <a:sx n="106" d="100"/>
          <a:sy n="106" d="100"/>
        </p:scale>
        <p:origin x="696" y="184"/>
      </p:cViewPr>
      <p:guideLst>
        <p:guide orient="horz" pos="2592"/>
        <p:guide pos="37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heme" Target="theme/theme1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" name="Google Shape;2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4" name="Google Shape;2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[Short]">
  <p:cSld name="Title Slide [Short]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title"/>
          </p:nvPr>
        </p:nvSpPr>
        <p:spPr>
          <a:xfrm>
            <a:off x="635396" y="476251"/>
            <a:ext cx="6324204" cy="205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IBM Plex Sans Light"/>
              <a:buNone/>
              <a:defRPr sz="5534" b="0" i="0"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outu.be/y7fO8T2LuDs?si=mcIoBGqCjoZBEPd6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"/>
          <p:cNvSpPr/>
          <p:nvPr/>
        </p:nvSpPr>
        <p:spPr>
          <a:xfrm>
            <a:off x="6150511" y="2200614"/>
            <a:ext cx="3632346" cy="3632345"/>
          </a:xfrm>
          <a:prstGeom prst="ellipse">
            <a:avLst/>
          </a:prstGeom>
          <a:solidFill>
            <a:srgbClr val="B0E7FF"/>
          </a:solidFill>
          <a:ln>
            <a:noFill/>
          </a:ln>
        </p:spPr>
        <p:txBody>
          <a:bodyPr spcFirstLastPara="1" wrap="square" lIns="82925" tIns="41450" rIns="82925" bIns="41450" anchor="ctr" anchorCtr="0">
            <a:noAutofit/>
          </a:bodyPr>
          <a:lstStyle/>
          <a:p>
            <a:pPr marL="259232" marR="0" lvl="0" indent="-155538" algn="ctr" rtl="0">
              <a:spcBef>
                <a:spcPts val="0"/>
              </a:spcBef>
              <a:spcAft>
                <a:spcPts val="0"/>
              </a:spcAft>
              <a:buNone/>
            </a:pPr>
            <a:endParaRPr sz="1633" b="1" i="1" u="none" strike="noStrike" cap="none">
              <a:solidFill>
                <a:schemeClr val="dk1"/>
              </a:solidFill>
              <a:latin typeface="Bitter SemiBold"/>
              <a:ea typeface="Bitter SemiBold"/>
              <a:cs typeface="Bitter SemiBold"/>
              <a:sym typeface="Bitter SemiBold"/>
            </a:endParaRPr>
          </a:p>
        </p:txBody>
      </p:sp>
      <p:pic>
        <p:nvPicPr>
          <p:cNvPr id="27" name="Google Shape;2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14603" y="2138768"/>
            <a:ext cx="4411634" cy="441163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"/>
          <p:cNvSpPr txBox="1"/>
          <p:nvPr/>
        </p:nvSpPr>
        <p:spPr>
          <a:xfrm>
            <a:off x="465925" y="1211740"/>
            <a:ext cx="6148678" cy="4411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894" b="1" i="0" u="none" strike="noStrike" cap="none" dirty="0">
                <a:solidFill>
                  <a:srgbClr val="31216B"/>
                </a:solidFill>
                <a:latin typeface="IBM Plex Sans"/>
                <a:ea typeface="IBM Plex Sans"/>
                <a:cs typeface="IBM Plex Sans"/>
                <a:sym typeface="IBM Plex Sans"/>
              </a:rPr>
              <a:t>Negotiation Preparation Toolkit Template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894" b="1" i="0" u="none" strike="noStrike" cap="none" dirty="0">
              <a:solidFill>
                <a:srgbClr val="31216B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29" name="Google Shape;2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11439" y="6290734"/>
            <a:ext cx="1118484" cy="4491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D0BDD7-3F46-4543-165D-9C84B6A0799D}"/>
              </a:ext>
            </a:extLst>
          </p:cNvPr>
          <p:cNvSpPr txBox="1"/>
          <p:nvPr/>
        </p:nvSpPr>
        <p:spPr>
          <a:xfrm>
            <a:off x="-34088" y="6594369"/>
            <a:ext cx="9286372" cy="29104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31216B"/>
                </a:solidFill>
                <a:latin typeface="IBM Plex Sans"/>
                <a:ea typeface="IBM Plex Sans"/>
                <a:cs typeface="IBM Plex Sans"/>
                <a:sym typeface="IBM Plex Sans"/>
              </a:rPr>
              <a:t>Video Tutorial Link: </a:t>
            </a:r>
            <a:r>
              <a:rPr lang="en-US" sz="1600" b="1" i="0" u="none" strike="noStrike" cap="none" dirty="0">
                <a:solidFill>
                  <a:srgbClr val="20BBF1"/>
                </a:solidFill>
                <a:latin typeface="IBM Plex Sans"/>
                <a:ea typeface="IBM Plex Sans"/>
                <a:cs typeface="IBM Plex Sans"/>
                <a:sym typeface="IBM Plex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https://youtu.be/y7fO8T2LuDs?si=mcIoBGqCjoZBEPd6</a:t>
            </a:r>
            <a:r>
              <a:rPr lang="en-US" sz="1600" b="1" i="0" u="none" strike="noStrike" cap="none" dirty="0">
                <a:solidFill>
                  <a:srgbClr val="20BBF1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endParaRPr lang="en-US" sz="1600" dirty="0">
              <a:solidFill>
                <a:srgbClr val="20BBF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Google Shape;372;p10"/>
          <p:cNvGrpSpPr/>
          <p:nvPr/>
        </p:nvGrpSpPr>
        <p:grpSpPr>
          <a:xfrm>
            <a:off x="1438436" y="1085261"/>
            <a:ext cx="8828566" cy="6010664"/>
            <a:chOff x="1681717" y="279918"/>
            <a:chExt cx="8828566" cy="6010664"/>
          </a:xfrm>
        </p:grpSpPr>
        <p:grpSp>
          <p:nvGrpSpPr>
            <p:cNvPr id="373" name="Google Shape;373;p10"/>
            <p:cNvGrpSpPr/>
            <p:nvPr/>
          </p:nvGrpSpPr>
          <p:grpSpPr>
            <a:xfrm>
              <a:off x="1681717" y="279918"/>
              <a:ext cx="8828566" cy="5491809"/>
              <a:chOff x="2494164" y="464914"/>
              <a:chExt cx="13413225" cy="8343694"/>
            </a:xfrm>
          </p:grpSpPr>
          <p:sp>
            <p:nvSpPr>
              <p:cNvPr id="374" name="Google Shape;374;p10"/>
              <p:cNvSpPr/>
              <p:nvPr/>
            </p:nvSpPr>
            <p:spPr>
              <a:xfrm>
                <a:off x="2494164" y="1690000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75" name="Google Shape;375;p10"/>
              <p:cNvSpPr/>
              <p:nvPr/>
            </p:nvSpPr>
            <p:spPr>
              <a:xfrm>
                <a:off x="2494164" y="2915094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76" name="Google Shape;376;p10"/>
              <p:cNvSpPr/>
              <p:nvPr/>
            </p:nvSpPr>
            <p:spPr>
              <a:xfrm>
                <a:off x="2494164" y="4140187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77" name="Google Shape;377;p10"/>
              <p:cNvSpPr/>
              <p:nvPr/>
            </p:nvSpPr>
            <p:spPr>
              <a:xfrm>
                <a:off x="2494164" y="5365281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78" name="Google Shape;378;p10"/>
              <p:cNvSpPr/>
              <p:nvPr/>
            </p:nvSpPr>
            <p:spPr>
              <a:xfrm>
                <a:off x="2494164" y="6590375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4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79" name="Google Shape;379;p10"/>
              <p:cNvSpPr/>
              <p:nvPr/>
            </p:nvSpPr>
            <p:spPr>
              <a:xfrm>
                <a:off x="2494164" y="7815468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4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80" name="Google Shape;380;p10"/>
              <p:cNvSpPr/>
              <p:nvPr/>
            </p:nvSpPr>
            <p:spPr>
              <a:xfrm>
                <a:off x="7928547" y="464914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40" extrusionOk="0">
                    <a:moveTo>
                      <a:pt x="2544432" y="0"/>
                    </a:moveTo>
                    <a:lnTo>
                      <a:pt x="0" y="0"/>
                    </a:lnTo>
                    <a:lnTo>
                      <a:pt x="0" y="81673"/>
                    </a:lnTo>
                    <a:lnTo>
                      <a:pt x="0" y="911352"/>
                    </a:lnTo>
                    <a:lnTo>
                      <a:pt x="0" y="992632"/>
                    </a:lnTo>
                    <a:lnTo>
                      <a:pt x="2544432" y="992632"/>
                    </a:lnTo>
                    <a:lnTo>
                      <a:pt x="2544432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81" name="Google Shape;381;p10"/>
              <p:cNvSpPr/>
              <p:nvPr/>
            </p:nvSpPr>
            <p:spPr>
              <a:xfrm>
                <a:off x="7928554" y="1690000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82" name="Google Shape;382;p10"/>
              <p:cNvSpPr/>
              <p:nvPr/>
            </p:nvSpPr>
            <p:spPr>
              <a:xfrm>
                <a:off x="7928554" y="2915094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83" name="Google Shape;383;p10"/>
              <p:cNvSpPr/>
              <p:nvPr/>
            </p:nvSpPr>
            <p:spPr>
              <a:xfrm>
                <a:off x="7928554" y="4140187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84" name="Google Shape;384;p10"/>
              <p:cNvSpPr/>
              <p:nvPr/>
            </p:nvSpPr>
            <p:spPr>
              <a:xfrm>
                <a:off x="7928554" y="5365281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85" name="Google Shape;385;p10"/>
              <p:cNvSpPr/>
              <p:nvPr/>
            </p:nvSpPr>
            <p:spPr>
              <a:xfrm>
                <a:off x="7928554" y="6590375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4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86" name="Google Shape;386;p10"/>
              <p:cNvSpPr/>
              <p:nvPr/>
            </p:nvSpPr>
            <p:spPr>
              <a:xfrm>
                <a:off x="7928554" y="7815468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4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87" name="Google Shape;387;p10"/>
              <p:cNvSpPr/>
              <p:nvPr/>
            </p:nvSpPr>
            <p:spPr>
              <a:xfrm>
                <a:off x="5214500" y="1376267"/>
                <a:ext cx="0" cy="8128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81280" extrusionOk="0">
                    <a:moveTo>
                      <a:pt x="0" y="81279"/>
                    </a:moveTo>
                    <a:lnTo>
                      <a:pt x="0" y="0"/>
                    </a:lnTo>
                    <a:lnTo>
                      <a:pt x="0" y="81279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88" name="Google Shape;388;p10"/>
              <p:cNvSpPr/>
              <p:nvPr/>
            </p:nvSpPr>
            <p:spPr>
              <a:xfrm>
                <a:off x="5214493" y="464914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40" extrusionOk="0">
                    <a:moveTo>
                      <a:pt x="2544432" y="0"/>
                    </a:moveTo>
                    <a:lnTo>
                      <a:pt x="0" y="0"/>
                    </a:lnTo>
                    <a:lnTo>
                      <a:pt x="0" y="81673"/>
                    </a:lnTo>
                    <a:lnTo>
                      <a:pt x="0" y="911352"/>
                    </a:lnTo>
                    <a:lnTo>
                      <a:pt x="0" y="992632"/>
                    </a:lnTo>
                    <a:lnTo>
                      <a:pt x="2544432" y="992632"/>
                    </a:lnTo>
                    <a:lnTo>
                      <a:pt x="2544432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89" name="Google Shape;389;p10"/>
              <p:cNvSpPr/>
              <p:nvPr/>
            </p:nvSpPr>
            <p:spPr>
              <a:xfrm>
                <a:off x="5214501" y="1690000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90" name="Google Shape;390;p10"/>
              <p:cNvSpPr/>
              <p:nvPr/>
            </p:nvSpPr>
            <p:spPr>
              <a:xfrm>
                <a:off x="5214501" y="2915094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91" name="Google Shape;391;p10"/>
              <p:cNvSpPr/>
              <p:nvPr/>
            </p:nvSpPr>
            <p:spPr>
              <a:xfrm>
                <a:off x="5214501" y="4140187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92" name="Google Shape;392;p10"/>
              <p:cNvSpPr/>
              <p:nvPr/>
            </p:nvSpPr>
            <p:spPr>
              <a:xfrm>
                <a:off x="5214501" y="5365281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93" name="Google Shape;393;p10"/>
              <p:cNvSpPr/>
              <p:nvPr/>
            </p:nvSpPr>
            <p:spPr>
              <a:xfrm>
                <a:off x="5214501" y="6590375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4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94" name="Google Shape;394;p10"/>
              <p:cNvSpPr/>
              <p:nvPr/>
            </p:nvSpPr>
            <p:spPr>
              <a:xfrm>
                <a:off x="5214501" y="7815468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4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95" name="Google Shape;395;p10"/>
              <p:cNvSpPr/>
              <p:nvPr/>
            </p:nvSpPr>
            <p:spPr>
              <a:xfrm>
                <a:off x="10648887" y="464914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93140" extrusionOk="0">
                    <a:moveTo>
                      <a:pt x="2544419" y="0"/>
                    </a:moveTo>
                    <a:lnTo>
                      <a:pt x="0" y="0"/>
                    </a:lnTo>
                    <a:lnTo>
                      <a:pt x="0" y="81673"/>
                    </a:lnTo>
                    <a:lnTo>
                      <a:pt x="0" y="911352"/>
                    </a:lnTo>
                    <a:lnTo>
                      <a:pt x="0" y="992632"/>
                    </a:lnTo>
                    <a:lnTo>
                      <a:pt x="2544419" y="992632"/>
                    </a:lnTo>
                    <a:lnTo>
                      <a:pt x="2544419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96" name="Google Shape;396;p10"/>
              <p:cNvSpPr/>
              <p:nvPr/>
            </p:nvSpPr>
            <p:spPr>
              <a:xfrm>
                <a:off x="10648890" y="1690000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931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97" name="Google Shape;397;p10"/>
              <p:cNvSpPr/>
              <p:nvPr/>
            </p:nvSpPr>
            <p:spPr>
              <a:xfrm>
                <a:off x="10648890" y="2915094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931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98" name="Google Shape;398;p10"/>
              <p:cNvSpPr/>
              <p:nvPr/>
            </p:nvSpPr>
            <p:spPr>
              <a:xfrm>
                <a:off x="10648890" y="4140187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931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99" name="Google Shape;399;p10"/>
              <p:cNvSpPr/>
              <p:nvPr/>
            </p:nvSpPr>
            <p:spPr>
              <a:xfrm>
                <a:off x="10648890" y="5365281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931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00" name="Google Shape;400;p10"/>
              <p:cNvSpPr/>
              <p:nvPr/>
            </p:nvSpPr>
            <p:spPr>
              <a:xfrm>
                <a:off x="10648890" y="6590375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9314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01" name="Google Shape;401;p10"/>
              <p:cNvSpPr/>
              <p:nvPr/>
            </p:nvSpPr>
            <p:spPr>
              <a:xfrm>
                <a:off x="10648890" y="7815468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9314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02" name="Google Shape;402;p10"/>
              <p:cNvSpPr/>
              <p:nvPr/>
            </p:nvSpPr>
            <p:spPr>
              <a:xfrm>
                <a:off x="13362940" y="464914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93140" extrusionOk="0">
                    <a:moveTo>
                      <a:pt x="2544419" y="0"/>
                    </a:moveTo>
                    <a:lnTo>
                      <a:pt x="0" y="0"/>
                    </a:lnTo>
                    <a:lnTo>
                      <a:pt x="0" y="992632"/>
                    </a:lnTo>
                    <a:lnTo>
                      <a:pt x="2544419" y="992632"/>
                    </a:lnTo>
                    <a:lnTo>
                      <a:pt x="2544419" y="910971"/>
                    </a:lnTo>
                    <a:lnTo>
                      <a:pt x="2544419" y="81673"/>
                    </a:lnTo>
                    <a:lnTo>
                      <a:pt x="2544419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03" name="Google Shape;403;p10"/>
              <p:cNvSpPr/>
              <p:nvPr/>
            </p:nvSpPr>
            <p:spPr>
              <a:xfrm>
                <a:off x="13362944" y="1690000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931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04" name="Google Shape;404;p10"/>
              <p:cNvSpPr/>
              <p:nvPr/>
            </p:nvSpPr>
            <p:spPr>
              <a:xfrm>
                <a:off x="13362944" y="2915094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931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05" name="Google Shape;405;p10"/>
              <p:cNvSpPr/>
              <p:nvPr/>
            </p:nvSpPr>
            <p:spPr>
              <a:xfrm>
                <a:off x="13362944" y="4140187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931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06" name="Google Shape;406;p10"/>
              <p:cNvSpPr/>
              <p:nvPr/>
            </p:nvSpPr>
            <p:spPr>
              <a:xfrm>
                <a:off x="13362944" y="5365281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931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07" name="Google Shape;407;p10"/>
              <p:cNvSpPr/>
              <p:nvPr/>
            </p:nvSpPr>
            <p:spPr>
              <a:xfrm>
                <a:off x="13362944" y="6590375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9314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08" name="Google Shape;408;p10"/>
              <p:cNvSpPr/>
              <p:nvPr/>
            </p:nvSpPr>
            <p:spPr>
              <a:xfrm>
                <a:off x="13362944" y="7815468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9314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409" name="Google Shape;409;p10"/>
            <p:cNvSpPr txBox="1"/>
            <p:nvPr/>
          </p:nvSpPr>
          <p:spPr>
            <a:xfrm>
              <a:off x="3461014" y="327281"/>
              <a:ext cx="1640193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Importance to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supplier (select one)</a:t>
              </a:r>
              <a:endParaRPr/>
            </a:p>
          </p:txBody>
        </p:sp>
        <p:sp>
          <p:nvSpPr>
            <p:cNvPr id="410" name="Google Shape;410;p10"/>
            <p:cNvSpPr txBox="1"/>
            <p:nvPr/>
          </p:nvSpPr>
          <p:spPr>
            <a:xfrm>
              <a:off x="5314910" y="327281"/>
              <a:ext cx="596638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Takes</a:t>
              </a:r>
              <a:endParaRPr/>
            </a:p>
          </p:txBody>
        </p:sp>
        <p:sp>
          <p:nvSpPr>
            <p:cNvPr id="411" name="Google Shape;411;p10"/>
            <p:cNvSpPr txBox="1"/>
            <p:nvPr/>
          </p:nvSpPr>
          <p:spPr>
            <a:xfrm>
              <a:off x="7075647" y="327281"/>
              <a:ext cx="572593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Gives</a:t>
              </a:r>
              <a:endParaRPr/>
            </a:p>
          </p:txBody>
        </p:sp>
        <p:sp>
          <p:nvSpPr>
            <p:cNvPr id="412" name="Google Shape;412;p10"/>
            <p:cNvSpPr txBox="1"/>
            <p:nvPr/>
          </p:nvSpPr>
          <p:spPr>
            <a:xfrm>
              <a:off x="8835530" y="327281"/>
              <a:ext cx="587020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When</a:t>
              </a:r>
              <a:endParaRPr/>
            </a:p>
          </p:txBody>
        </p:sp>
        <p:sp>
          <p:nvSpPr>
            <p:cNvPr id="413" name="Google Shape;413;p10"/>
            <p:cNvSpPr txBox="1"/>
            <p:nvPr/>
          </p:nvSpPr>
          <p:spPr>
            <a:xfrm>
              <a:off x="1700513" y="1149490"/>
              <a:ext cx="899605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Variable 1</a:t>
              </a:r>
              <a:endParaRPr/>
            </a:p>
          </p:txBody>
        </p:sp>
        <p:sp>
          <p:nvSpPr>
            <p:cNvPr id="414" name="Google Shape;414;p10"/>
            <p:cNvSpPr txBox="1"/>
            <p:nvPr/>
          </p:nvSpPr>
          <p:spPr>
            <a:xfrm>
              <a:off x="1700513" y="1964116"/>
              <a:ext cx="899605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Variable 2</a:t>
              </a:r>
              <a:endParaRPr/>
            </a:p>
          </p:txBody>
        </p:sp>
        <p:sp>
          <p:nvSpPr>
            <p:cNvPr id="415" name="Google Shape;415;p10"/>
            <p:cNvSpPr txBox="1"/>
            <p:nvPr/>
          </p:nvSpPr>
          <p:spPr>
            <a:xfrm>
              <a:off x="1700513" y="2778740"/>
              <a:ext cx="899605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Variable 3</a:t>
              </a:r>
              <a:endParaRPr/>
            </a:p>
          </p:txBody>
        </p:sp>
        <p:sp>
          <p:nvSpPr>
            <p:cNvPr id="416" name="Google Shape;416;p10"/>
            <p:cNvSpPr txBox="1"/>
            <p:nvPr/>
          </p:nvSpPr>
          <p:spPr>
            <a:xfrm>
              <a:off x="1700513" y="3593366"/>
              <a:ext cx="899605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Variable 4</a:t>
              </a:r>
              <a:endParaRPr/>
            </a:p>
          </p:txBody>
        </p:sp>
        <p:sp>
          <p:nvSpPr>
            <p:cNvPr id="417" name="Google Shape;417;p10"/>
            <p:cNvSpPr txBox="1"/>
            <p:nvPr/>
          </p:nvSpPr>
          <p:spPr>
            <a:xfrm>
              <a:off x="1700513" y="4407992"/>
              <a:ext cx="899605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Variable 5</a:t>
              </a:r>
              <a:endParaRPr/>
            </a:p>
          </p:txBody>
        </p:sp>
        <p:sp>
          <p:nvSpPr>
            <p:cNvPr id="418" name="Google Shape;418;p10"/>
            <p:cNvSpPr txBox="1"/>
            <p:nvPr/>
          </p:nvSpPr>
          <p:spPr>
            <a:xfrm>
              <a:off x="1700513" y="5195676"/>
              <a:ext cx="899605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Variable 6</a:t>
              </a:r>
              <a:endParaRPr/>
            </a:p>
          </p:txBody>
        </p:sp>
        <p:sp>
          <p:nvSpPr>
            <p:cNvPr id="419" name="Google Shape;419;p10"/>
            <p:cNvSpPr txBox="1"/>
            <p:nvPr/>
          </p:nvSpPr>
          <p:spPr>
            <a:xfrm>
              <a:off x="1700513" y="6028972"/>
              <a:ext cx="899605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Variable 7</a:t>
              </a:r>
              <a:endParaRPr/>
            </a:p>
          </p:txBody>
        </p:sp>
        <p:sp>
          <p:nvSpPr>
            <p:cNvPr id="420" name="Google Shape;420;p10"/>
            <p:cNvSpPr txBox="1"/>
            <p:nvPr/>
          </p:nvSpPr>
          <p:spPr>
            <a:xfrm>
              <a:off x="3472234" y="1218838"/>
              <a:ext cx="1669047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2F2267"/>
                  </a:solidFill>
                  <a:latin typeface="Verdana"/>
                  <a:ea typeface="Verdana"/>
                  <a:cs typeface="Verdana"/>
                  <a:sym typeface="Verdana"/>
                </a:rPr>
                <a:t>High / Medium / Low</a:t>
              </a:r>
              <a:endParaRPr/>
            </a:p>
          </p:txBody>
        </p:sp>
        <p:sp>
          <p:nvSpPr>
            <p:cNvPr id="421" name="Google Shape;421;p10"/>
            <p:cNvSpPr txBox="1"/>
            <p:nvPr/>
          </p:nvSpPr>
          <p:spPr>
            <a:xfrm>
              <a:off x="3472234" y="2025188"/>
              <a:ext cx="1669047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2F2267"/>
                  </a:solidFill>
                  <a:latin typeface="Verdana"/>
                  <a:ea typeface="Verdana"/>
                  <a:cs typeface="Verdana"/>
                  <a:sym typeface="Verdana"/>
                </a:rPr>
                <a:t>High / Medium / Low</a:t>
              </a:r>
              <a:endParaRPr/>
            </a:p>
          </p:txBody>
        </p:sp>
        <p:sp>
          <p:nvSpPr>
            <p:cNvPr id="422" name="Google Shape;422;p10"/>
            <p:cNvSpPr txBox="1"/>
            <p:nvPr/>
          </p:nvSpPr>
          <p:spPr>
            <a:xfrm>
              <a:off x="3472234" y="2831538"/>
              <a:ext cx="1669047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2F2267"/>
                  </a:solidFill>
                  <a:latin typeface="Verdana"/>
                  <a:ea typeface="Verdana"/>
                  <a:cs typeface="Verdana"/>
                  <a:sym typeface="Verdana"/>
                </a:rPr>
                <a:t>High / Medium / Low</a:t>
              </a:r>
              <a:endParaRPr/>
            </a:p>
          </p:txBody>
        </p:sp>
        <p:sp>
          <p:nvSpPr>
            <p:cNvPr id="423" name="Google Shape;423;p10"/>
            <p:cNvSpPr txBox="1"/>
            <p:nvPr/>
          </p:nvSpPr>
          <p:spPr>
            <a:xfrm>
              <a:off x="3472234" y="3611013"/>
              <a:ext cx="1669047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2F2267"/>
                  </a:solidFill>
                  <a:latin typeface="Verdana"/>
                  <a:ea typeface="Verdana"/>
                  <a:cs typeface="Verdana"/>
                  <a:sym typeface="Verdana"/>
                </a:rPr>
                <a:t>High / Medium / Low</a:t>
              </a:r>
              <a:endParaRPr/>
            </a:p>
          </p:txBody>
        </p:sp>
        <p:sp>
          <p:nvSpPr>
            <p:cNvPr id="424" name="Google Shape;424;p10"/>
            <p:cNvSpPr txBox="1"/>
            <p:nvPr/>
          </p:nvSpPr>
          <p:spPr>
            <a:xfrm>
              <a:off x="3472234" y="4417368"/>
              <a:ext cx="1669047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2F2267"/>
                  </a:solidFill>
                  <a:latin typeface="Verdana"/>
                  <a:ea typeface="Verdana"/>
                  <a:cs typeface="Verdana"/>
                  <a:sym typeface="Verdana"/>
                </a:rPr>
                <a:t>High / Medium / Low</a:t>
              </a:r>
              <a:endParaRPr/>
            </a:p>
          </p:txBody>
        </p:sp>
        <p:sp>
          <p:nvSpPr>
            <p:cNvPr id="425" name="Google Shape;425;p10"/>
            <p:cNvSpPr txBox="1"/>
            <p:nvPr/>
          </p:nvSpPr>
          <p:spPr>
            <a:xfrm>
              <a:off x="3472234" y="5228764"/>
              <a:ext cx="1669047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2F2267"/>
                  </a:solidFill>
                  <a:latin typeface="Verdana"/>
                  <a:ea typeface="Verdana"/>
                  <a:cs typeface="Verdana"/>
                  <a:sym typeface="Verdana"/>
                </a:rPr>
                <a:t>High / Medium / Low</a:t>
              </a:r>
              <a:endParaRPr/>
            </a:p>
          </p:txBody>
        </p:sp>
      </p:grpSp>
      <p:pic>
        <p:nvPicPr>
          <p:cNvPr id="426" name="Google Shape;42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11439" y="6290734"/>
            <a:ext cx="1118484" cy="449156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10"/>
          <p:cNvSpPr txBox="1"/>
          <p:nvPr/>
        </p:nvSpPr>
        <p:spPr>
          <a:xfrm>
            <a:off x="357079" y="130589"/>
            <a:ext cx="76747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Negotiation Trade-off template</a:t>
            </a:r>
            <a:endParaRPr/>
          </a:p>
        </p:txBody>
      </p:sp>
      <p:cxnSp>
        <p:nvCxnSpPr>
          <p:cNvPr id="428" name="Google Shape;428;p10"/>
          <p:cNvCxnSpPr/>
          <p:nvPr/>
        </p:nvCxnSpPr>
        <p:spPr>
          <a:xfrm>
            <a:off x="423307" y="532763"/>
            <a:ext cx="4305300" cy="0"/>
          </a:xfrm>
          <a:prstGeom prst="straightConnector1">
            <a:avLst/>
          </a:prstGeom>
          <a:noFill/>
          <a:ln w="25400" cap="flat" cmpd="sng">
            <a:solidFill>
              <a:srgbClr val="01BFF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" name="Google Shape;433;p11"/>
          <p:cNvGrpSpPr/>
          <p:nvPr/>
        </p:nvGrpSpPr>
        <p:grpSpPr>
          <a:xfrm>
            <a:off x="1803632" y="1230578"/>
            <a:ext cx="7994709" cy="5509312"/>
            <a:chOff x="1544549" y="400731"/>
            <a:chExt cx="9102902" cy="6056538"/>
          </a:xfrm>
        </p:grpSpPr>
        <p:grpSp>
          <p:nvGrpSpPr>
            <p:cNvPr id="434" name="Google Shape;434;p11"/>
            <p:cNvGrpSpPr/>
            <p:nvPr/>
          </p:nvGrpSpPr>
          <p:grpSpPr>
            <a:xfrm>
              <a:off x="1544549" y="400731"/>
              <a:ext cx="9102902" cy="6056538"/>
              <a:chOff x="2494164" y="464914"/>
              <a:chExt cx="10699171" cy="7118601"/>
            </a:xfrm>
          </p:grpSpPr>
          <p:sp>
            <p:nvSpPr>
              <p:cNvPr id="435" name="Google Shape;435;p11"/>
              <p:cNvSpPr/>
              <p:nvPr/>
            </p:nvSpPr>
            <p:spPr>
              <a:xfrm>
                <a:off x="2494164" y="1690000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36" name="Google Shape;436;p11"/>
              <p:cNvSpPr/>
              <p:nvPr/>
            </p:nvSpPr>
            <p:spPr>
              <a:xfrm>
                <a:off x="2494164" y="2915094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37" name="Google Shape;437;p11"/>
              <p:cNvSpPr/>
              <p:nvPr/>
            </p:nvSpPr>
            <p:spPr>
              <a:xfrm>
                <a:off x="2494164" y="4140187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38" name="Google Shape;438;p11"/>
              <p:cNvSpPr/>
              <p:nvPr/>
            </p:nvSpPr>
            <p:spPr>
              <a:xfrm>
                <a:off x="2494164" y="5365281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39" name="Google Shape;439;p11"/>
              <p:cNvSpPr/>
              <p:nvPr/>
            </p:nvSpPr>
            <p:spPr>
              <a:xfrm>
                <a:off x="2494164" y="6590375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4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40" name="Google Shape;440;p11"/>
              <p:cNvSpPr/>
              <p:nvPr/>
            </p:nvSpPr>
            <p:spPr>
              <a:xfrm>
                <a:off x="7928547" y="464914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40" extrusionOk="0">
                    <a:moveTo>
                      <a:pt x="2544432" y="0"/>
                    </a:moveTo>
                    <a:lnTo>
                      <a:pt x="0" y="0"/>
                    </a:lnTo>
                    <a:lnTo>
                      <a:pt x="0" y="81673"/>
                    </a:lnTo>
                    <a:lnTo>
                      <a:pt x="0" y="911352"/>
                    </a:lnTo>
                    <a:lnTo>
                      <a:pt x="0" y="992632"/>
                    </a:lnTo>
                    <a:lnTo>
                      <a:pt x="2544432" y="992632"/>
                    </a:lnTo>
                    <a:lnTo>
                      <a:pt x="2544432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41" name="Google Shape;441;p11"/>
              <p:cNvSpPr/>
              <p:nvPr/>
            </p:nvSpPr>
            <p:spPr>
              <a:xfrm>
                <a:off x="7928554" y="1690000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42" name="Google Shape;442;p11"/>
              <p:cNvSpPr/>
              <p:nvPr/>
            </p:nvSpPr>
            <p:spPr>
              <a:xfrm>
                <a:off x="7928554" y="2915094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43" name="Google Shape;443;p11"/>
              <p:cNvSpPr/>
              <p:nvPr/>
            </p:nvSpPr>
            <p:spPr>
              <a:xfrm>
                <a:off x="7928554" y="4140187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44" name="Google Shape;444;p11"/>
              <p:cNvSpPr/>
              <p:nvPr/>
            </p:nvSpPr>
            <p:spPr>
              <a:xfrm>
                <a:off x="7928554" y="5365281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45" name="Google Shape;445;p11"/>
              <p:cNvSpPr/>
              <p:nvPr/>
            </p:nvSpPr>
            <p:spPr>
              <a:xfrm>
                <a:off x="7928554" y="6590375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4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46" name="Google Shape;446;p11"/>
              <p:cNvSpPr/>
              <p:nvPr/>
            </p:nvSpPr>
            <p:spPr>
              <a:xfrm>
                <a:off x="5214500" y="1376267"/>
                <a:ext cx="0" cy="8128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81280" extrusionOk="0">
                    <a:moveTo>
                      <a:pt x="0" y="81279"/>
                    </a:moveTo>
                    <a:lnTo>
                      <a:pt x="0" y="0"/>
                    </a:lnTo>
                    <a:lnTo>
                      <a:pt x="0" y="81279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47" name="Google Shape;447;p11"/>
              <p:cNvSpPr/>
              <p:nvPr/>
            </p:nvSpPr>
            <p:spPr>
              <a:xfrm>
                <a:off x="5214493" y="464914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40" extrusionOk="0">
                    <a:moveTo>
                      <a:pt x="2544432" y="0"/>
                    </a:moveTo>
                    <a:lnTo>
                      <a:pt x="0" y="0"/>
                    </a:lnTo>
                    <a:lnTo>
                      <a:pt x="0" y="81673"/>
                    </a:lnTo>
                    <a:lnTo>
                      <a:pt x="0" y="911352"/>
                    </a:lnTo>
                    <a:lnTo>
                      <a:pt x="0" y="992632"/>
                    </a:lnTo>
                    <a:lnTo>
                      <a:pt x="2544432" y="992632"/>
                    </a:lnTo>
                    <a:lnTo>
                      <a:pt x="2544432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48" name="Google Shape;448;p11"/>
              <p:cNvSpPr/>
              <p:nvPr/>
            </p:nvSpPr>
            <p:spPr>
              <a:xfrm>
                <a:off x="5214501" y="1690000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49" name="Google Shape;449;p11"/>
              <p:cNvSpPr/>
              <p:nvPr/>
            </p:nvSpPr>
            <p:spPr>
              <a:xfrm>
                <a:off x="5214501" y="2915094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50" name="Google Shape;450;p11"/>
              <p:cNvSpPr/>
              <p:nvPr/>
            </p:nvSpPr>
            <p:spPr>
              <a:xfrm>
                <a:off x="5214501" y="4140187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51" name="Google Shape;451;p11"/>
              <p:cNvSpPr/>
              <p:nvPr/>
            </p:nvSpPr>
            <p:spPr>
              <a:xfrm>
                <a:off x="5214501" y="5365281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52" name="Google Shape;452;p11"/>
              <p:cNvSpPr/>
              <p:nvPr/>
            </p:nvSpPr>
            <p:spPr>
              <a:xfrm>
                <a:off x="5214501" y="6590375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4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53" name="Google Shape;453;p11"/>
              <p:cNvSpPr/>
              <p:nvPr/>
            </p:nvSpPr>
            <p:spPr>
              <a:xfrm>
                <a:off x="10648887" y="464914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93140" extrusionOk="0">
                    <a:moveTo>
                      <a:pt x="2544419" y="0"/>
                    </a:moveTo>
                    <a:lnTo>
                      <a:pt x="0" y="0"/>
                    </a:lnTo>
                    <a:lnTo>
                      <a:pt x="0" y="81673"/>
                    </a:lnTo>
                    <a:lnTo>
                      <a:pt x="0" y="911352"/>
                    </a:lnTo>
                    <a:lnTo>
                      <a:pt x="0" y="992632"/>
                    </a:lnTo>
                    <a:lnTo>
                      <a:pt x="2544419" y="992632"/>
                    </a:lnTo>
                    <a:lnTo>
                      <a:pt x="2544419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54" name="Google Shape;454;p11"/>
              <p:cNvSpPr/>
              <p:nvPr/>
            </p:nvSpPr>
            <p:spPr>
              <a:xfrm>
                <a:off x="10648890" y="1690000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931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55" name="Google Shape;455;p11"/>
              <p:cNvSpPr/>
              <p:nvPr/>
            </p:nvSpPr>
            <p:spPr>
              <a:xfrm>
                <a:off x="10648890" y="2915094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931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56" name="Google Shape;456;p11"/>
              <p:cNvSpPr/>
              <p:nvPr/>
            </p:nvSpPr>
            <p:spPr>
              <a:xfrm>
                <a:off x="10648890" y="4140187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931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57" name="Google Shape;457;p11"/>
              <p:cNvSpPr/>
              <p:nvPr/>
            </p:nvSpPr>
            <p:spPr>
              <a:xfrm>
                <a:off x="10648890" y="5365281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931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58" name="Google Shape;458;p11"/>
              <p:cNvSpPr/>
              <p:nvPr/>
            </p:nvSpPr>
            <p:spPr>
              <a:xfrm>
                <a:off x="10648890" y="6590375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9314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459" name="Google Shape;459;p11"/>
            <p:cNvSpPr txBox="1"/>
            <p:nvPr/>
          </p:nvSpPr>
          <p:spPr>
            <a:xfrm>
              <a:off x="3895952" y="504660"/>
              <a:ext cx="914033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Supplier X</a:t>
              </a:r>
              <a:endParaRPr/>
            </a:p>
          </p:txBody>
        </p:sp>
        <p:sp>
          <p:nvSpPr>
            <p:cNvPr id="460" name="Google Shape;460;p11"/>
            <p:cNvSpPr txBox="1"/>
            <p:nvPr/>
          </p:nvSpPr>
          <p:spPr>
            <a:xfrm>
              <a:off x="6314388" y="504660"/>
              <a:ext cx="904415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Supplier Y</a:t>
              </a:r>
              <a:endParaRPr/>
            </a:p>
          </p:txBody>
        </p:sp>
        <p:sp>
          <p:nvSpPr>
            <p:cNvPr id="461" name="Google Shape;461;p11"/>
            <p:cNvSpPr txBox="1"/>
            <p:nvPr/>
          </p:nvSpPr>
          <p:spPr>
            <a:xfrm>
              <a:off x="8517398" y="504660"/>
              <a:ext cx="914033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Supplier Z</a:t>
              </a:r>
              <a:endParaRPr/>
            </a:p>
          </p:txBody>
        </p:sp>
        <p:sp>
          <p:nvSpPr>
            <p:cNvPr id="462" name="Google Shape;462;p11"/>
            <p:cNvSpPr txBox="1"/>
            <p:nvPr/>
          </p:nvSpPr>
          <p:spPr>
            <a:xfrm>
              <a:off x="1599563" y="1531186"/>
              <a:ext cx="526106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Price</a:t>
              </a:r>
              <a:endParaRPr/>
            </a:p>
          </p:txBody>
        </p:sp>
        <p:sp>
          <p:nvSpPr>
            <p:cNvPr id="463" name="Google Shape;463;p11"/>
            <p:cNvSpPr txBox="1"/>
            <p:nvPr/>
          </p:nvSpPr>
          <p:spPr>
            <a:xfrm>
              <a:off x="1599563" y="2573419"/>
              <a:ext cx="1071127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Investments</a:t>
              </a:r>
              <a:endParaRPr/>
            </a:p>
          </p:txBody>
        </p:sp>
        <p:sp>
          <p:nvSpPr>
            <p:cNvPr id="464" name="Google Shape;464;p11"/>
            <p:cNvSpPr txBox="1"/>
            <p:nvPr/>
          </p:nvSpPr>
          <p:spPr>
            <a:xfrm>
              <a:off x="1599563" y="3618857"/>
              <a:ext cx="1192955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Payment term</a:t>
              </a:r>
              <a:endParaRPr/>
            </a:p>
          </p:txBody>
        </p:sp>
        <p:sp>
          <p:nvSpPr>
            <p:cNvPr id="465" name="Google Shape;465;p11"/>
            <p:cNvSpPr txBox="1"/>
            <p:nvPr/>
          </p:nvSpPr>
          <p:spPr>
            <a:xfrm>
              <a:off x="1599563" y="4675656"/>
              <a:ext cx="1337226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Other variable 1</a:t>
              </a:r>
              <a:endParaRPr/>
            </a:p>
          </p:txBody>
        </p:sp>
        <p:sp>
          <p:nvSpPr>
            <p:cNvPr id="466" name="Google Shape;466;p11"/>
            <p:cNvSpPr txBox="1"/>
            <p:nvPr/>
          </p:nvSpPr>
          <p:spPr>
            <a:xfrm>
              <a:off x="1599563" y="5723635"/>
              <a:ext cx="1773242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Delta vs deal last year</a:t>
              </a:r>
              <a:endParaRPr/>
            </a:p>
          </p:txBody>
        </p:sp>
        <p:sp>
          <p:nvSpPr>
            <p:cNvPr id="467" name="Google Shape;467;p11"/>
            <p:cNvSpPr txBox="1"/>
            <p:nvPr/>
          </p:nvSpPr>
          <p:spPr>
            <a:xfrm>
              <a:off x="3895952" y="1531186"/>
              <a:ext cx="684817" cy="3045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2F2267"/>
                  </a:solidFill>
                  <a:latin typeface="Verdana"/>
                  <a:ea typeface="Verdana"/>
                  <a:cs typeface="Verdana"/>
                  <a:sym typeface="Verdana"/>
                </a:rPr>
                <a:t>$xxx</a:t>
              </a:r>
              <a:endParaRPr/>
            </a:p>
          </p:txBody>
        </p:sp>
        <p:sp>
          <p:nvSpPr>
            <p:cNvPr id="468" name="Google Shape;468;p11"/>
            <p:cNvSpPr txBox="1"/>
            <p:nvPr/>
          </p:nvSpPr>
          <p:spPr>
            <a:xfrm>
              <a:off x="3895952" y="2573419"/>
              <a:ext cx="684817" cy="3045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2F2267"/>
                  </a:solidFill>
                  <a:latin typeface="Verdana"/>
                  <a:ea typeface="Verdana"/>
                  <a:cs typeface="Verdana"/>
                  <a:sym typeface="Verdana"/>
                </a:rPr>
                <a:t>$xxx</a:t>
              </a:r>
              <a:endParaRPr/>
            </a:p>
          </p:txBody>
        </p:sp>
        <p:sp>
          <p:nvSpPr>
            <p:cNvPr id="469" name="Google Shape;469;p11"/>
            <p:cNvSpPr txBox="1"/>
            <p:nvPr/>
          </p:nvSpPr>
          <p:spPr>
            <a:xfrm>
              <a:off x="3895952" y="5692857"/>
              <a:ext cx="684817" cy="3045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2F2267"/>
                  </a:solidFill>
                  <a:latin typeface="Verdana"/>
                  <a:ea typeface="Verdana"/>
                  <a:cs typeface="Verdana"/>
                  <a:sym typeface="Verdana"/>
                </a:rPr>
                <a:t>$xxx</a:t>
              </a:r>
              <a:endParaRPr/>
            </a:p>
          </p:txBody>
        </p:sp>
      </p:grpSp>
      <p:pic>
        <p:nvPicPr>
          <p:cNvPr id="470" name="Google Shape;47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11439" y="6290734"/>
            <a:ext cx="1118484" cy="449156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11"/>
          <p:cNvSpPr txBox="1"/>
          <p:nvPr/>
        </p:nvSpPr>
        <p:spPr>
          <a:xfrm>
            <a:off x="357079" y="130589"/>
            <a:ext cx="76747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Negotiation opening template</a:t>
            </a:r>
            <a:endParaRPr/>
          </a:p>
        </p:txBody>
      </p:sp>
      <p:cxnSp>
        <p:nvCxnSpPr>
          <p:cNvPr id="472" name="Google Shape;472;p11"/>
          <p:cNvCxnSpPr/>
          <p:nvPr/>
        </p:nvCxnSpPr>
        <p:spPr>
          <a:xfrm>
            <a:off x="423307" y="532763"/>
            <a:ext cx="4305300" cy="0"/>
          </a:xfrm>
          <a:prstGeom prst="straightConnector1">
            <a:avLst/>
          </a:prstGeom>
          <a:noFill/>
          <a:ln w="25400" cap="flat" cmpd="sng">
            <a:solidFill>
              <a:srgbClr val="01BFF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oogle Shape;477;p12"/>
          <p:cNvGrpSpPr/>
          <p:nvPr/>
        </p:nvGrpSpPr>
        <p:grpSpPr>
          <a:xfrm>
            <a:off x="612547" y="1222310"/>
            <a:ext cx="10966906" cy="4413380"/>
            <a:chOff x="2726618" y="2707772"/>
            <a:chExt cx="14644922" cy="5893513"/>
          </a:xfrm>
        </p:grpSpPr>
        <p:sp>
          <p:nvSpPr>
            <p:cNvPr id="478" name="Google Shape;478;p12"/>
            <p:cNvSpPr/>
            <p:nvPr/>
          </p:nvSpPr>
          <p:spPr>
            <a:xfrm>
              <a:off x="2726618" y="3932864"/>
              <a:ext cx="2544445" cy="993140"/>
            </a:xfrm>
            <a:custGeom>
              <a:avLst/>
              <a:gdLst/>
              <a:ahLst/>
              <a:cxnLst/>
              <a:rect l="l" t="t" r="r" b="b"/>
              <a:pathLst>
                <a:path w="2544445" h="993139" extrusionOk="0">
                  <a:moveTo>
                    <a:pt x="2544425" y="0"/>
                  </a:moveTo>
                  <a:lnTo>
                    <a:pt x="0" y="0"/>
                  </a:lnTo>
                  <a:lnTo>
                    <a:pt x="0" y="992639"/>
                  </a:lnTo>
                  <a:lnTo>
                    <a:pt x="2544425" y="992639"/>
                  </a:lnTo>
                  <a:lnTo>
                    <a:pt x="2544425" y="0"/>
                  </a:lnTo>
                  <a:close/>
                </a:path>
              </a:pathLst>
            </a:custGeom>
            <a:solidFill>
              <a:srgbClr val="01BFE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79" name="Google Shape;479;p12"/>
            <p:cNvSpPr/>
            <p:nvPr/>
          </p:nvSpPr>
          <p:spPr>
            <a:xfrm>
              <a:off x="2726618" y="5157958"/>
              <a:ext cx="2544445" cy="993140"/>
            </a:xfrm>
            <a:custGeom>
              <a:avLst/>
              <a:gdLst/>
              <a:ahLst/>
              <a:cxnLst/>
              <a:rect l="l" t="t" r="r" b="b"/>
              <a:pathLst>
                <a:path w="2544445" h="993139" extrusionOk="0">
                  <a:moveTo>
                    <a:pt x="2544425" y="0"/>
                  </a:moveTo>
                  <a:lnTo>
                    <a:pt x="0" y="0"/>
                  </a:lnTo>
                  <a:lnTo>
                    <a:pt x="0" y="992639"/>
                  </a:lnTo>
                  <a:lnTo>
                    <a:pt x="2544425" y="992639"/>
                  </a:lnTo>
                  <a:lnTo>
                    <a:pt x="2544425" y="0"/>
                  </a:lnTo>
                  <a:close/>
                </a:path>
              </a:pathLst>
            </a:custGeom>
            <a:solidFill>
              <a:srgbClr val="01BFE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80" name="Google Shape;480;p12"/>
            <p:cNvSpPr/>
            <p:nvPr/>
          </p:nvSpPr>
          <p:spPr>
            <a:xfrm>
              <a:off x="2726618" y="6383051"/>
              <a:ext cx="2544445" cy="993140"/>
            </a:xfrm>
            <a:custGeom>
              <a:avLst/>
              <a:gdLst/>
              <a:ahLst/>
              <a:cxnLst/>
              <a:rect l="l" t="t" r="r" b="b"/>
              <a:pathLst>
                <a:path w="2544445" h="993140" extrusionOk="0">
                  <a:moveTo>
                    <a:pt x="2544425" y="0"/>
                  </a:moveTo>
                  <a:lnTo>
                    <a:pt x="0" y="0"/>
                  </a:lnTo>
                  <a:lnTo>
                    <a:pt x="0" y="992639"/>
                  </a:lnTo>
                  <a:lnTo>
                    <a:pt x="2544425" y="992639"/>
                  </a:lnTo>
                  <a:lnTo>
                    <a:pt x="2544425" y="0"/>
                  </a:lnTo>
                  <a:close/>
                </a:path>
              </a:pathLst>
            </a:custGeom>
            <a:solidFill>
              <a:srgbClr val="01BFE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81" name="Google Shape;481;p12"/>
            <p:cNvSpPr/>
            <p:nvPr/>
          </p:nvSpPr>
          <p:spPr>
            <a:xfrm>
              <a:off x="2726618" y="7608145"/>
              <a:ext cx="2544445" cy="993140"/>
            </a:xfrm>
            <a:custGeom>
              <a:avLst/>
              <a:gdLst/>
              <a:ahLst/>
              <a:cxnLst/>
              <a:rect l="l" t="t" r="r" b="b"/>
              <a:pathLst>
                <a:path w="2544445" h="993140" extrusionOk="0">
                  <a:moveTo>
                    <a:pt x="2544425" y="0"/>
                  </a:moveTo>
                  <a:lnTo>
                    <a:pt x="0" y="0"/>
                  </a:lnTo>
                  <a:lnTo>
                    <a:pt x="0" y="992639"/>
                  </a:lnTo>
                  <a:lnTo>
                    <a:pt x="2544425" y="992639"/>
                  </a:lnTo>
                  <a:lnTo>
                    <a:pt x="2544425" y="0"/>
                  </a:lnTo>
                  <a:close/>
                </a:path>
              </a:pathLst>
            </a:custGeom>
            <a:solidFill>
              <a:srgbClr val="01BFE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82" name="Google Shape;482;p12"/>
            <p:cNvSpPr/>
            <p:nvPr/>
          </p:nvSpPr>
          <p:spPr>
            <a:xfrm>
              <a:off x="11603825" y="2707772"/>
              <a:ext cx="5767705" cy="993140"/>
            </a:xfrm>
            <a:custGeom>
              <a:avLst/>
              <a:gdLst/>
              <a:ahLst/>
              <a:cxnLst/>
              <a:rect l="l" t="t" r="r" b="b"/>
              <a:pathLst>
                <a:path w="5767705" h="993139" extrusionOk="0">
                  <a:moveTo>
                    <a:pt x="5767362" y="0"/>
                  </a:moveTo>
                  <a:lnTo>
                    <a:pt x="0" y="0"/>
                  </a:lnTo>
                  <a:lnTo>
                    <a:pt x="0" y="81673"/>
                  </a:lnTo>
                  <a:lnTo>
                    <a:pt x="0" y="911364"/>
                  </a:lnTo>
                  <a:lnTo>
                    <a:pt x="0" y="992644"/>
                  </a:lnTo>
                  <a:lnTo>
                    <a:pt x="5767362" y="992644"/>
                  </a:lnTo>
                  <a:lnTo>
                    <a:pt x="5767362" y="0"/>
                  </a:lnTo>
                  <a:close/>
                </a:path>
              </a:pathLst>
            </a:custGeom>
            <a:solidFill>
              <a:srgbClr val="01BFE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83" name="Google Shape;483;p12"/>
            <p:cNvSpPr/>
            <p:nvPr/>
          </p:nvSpPr>
          <p:spPr>
            <a:xfrm>
              <a:off x="11603835" y="3932864"/>
              <a:ext cx="5767705" cy="993140"/>
            </a:xfrm>
            <a:custGeom>
              <a:avLst/>
              <a:gdLst/>
              <a:ahLst/>
              <a:cxnLst/>
              <a:rect l="l" t="t" r="r" b="b"/>
              <a:pathLst>
                <a:path w="5767705" h="993139" extrusionOk="0">
                  <a:moveTo>
                    <a:pt x="5767363" y="0"/>
                  </a:moveTo>
                  <a:lnTo>
                    <a:pt x="0" y="0"/>
                  </a:lnTo>
                  <a:lnTo>
                    <a:pt x="0" y="992639"/>
                  </a:lnTo>
                  <a:lnTo>
                    <a:pt x="5767363" y="992639"/>
                  </a:lnTo>
                  <a:lnTo>
                    <a:pt x="5767363" y="0"/>
                  </a:lnTo>
                  <a:close/>
                </a:path>
              </a:pathLst>
            </a:custGeom>
            <a:solidFill>
              <a:srgbClr val="01BFEF">
                <a:alpha val="19607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84" name="Google Shape;484;p12"/>
            <p:cNvSpPr/>
            <p:nvPr/>
          </p:nvSpPr>
          <p:spPr>
            <a:xfrm>
              <a:off x="11603835" y="5157958"/>
              <a:ext cx="5767705" cy="993140"/>
            </a:xfrm>
            <a:custGeom>
              <a:avLst/>
              <a:gdLst/>
              <a:ahLst/>
              <a:cxnLst/>
              <a:rect l="l" t="t" r="r" b="b"/>
              <a:pathLst>
                <a:path w="5767705" h="993139" extrusionOk="0">
                  <a:moveTo>
                    <a:pt x="5767363" y="0"/>
                  </a:moveTo>
                  <a:lnTo>
                    <a:pt x="0" y="0"/>
                  </a:lnTo>
                  <a:lnTo>
                    <a:pt x="0" y="992639"/>
                  </a:lnTo>
                  <a:lnTo>
                    <a:pt x="5767363" y="992639"/>
                  </a:lnTo>
                  <a:lnTo>
                    <a:pt x="5767363" y="0"/>
                  </a:lnTo>
                  <a:close/>
                </a:path>
              </a:pathLst>
            </a:custGeom>
            <a:solidFill>
              <a:srgbClr val="01BFEF">
                <a:alpha val="19607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85" name="Google Shape;485;p12"/>
            <p:cNvSpPr/>
            <p:nvPr/>
          </p:nvSpPr>
          <p:spPr>
            <a:xfrm>
              <a:off x="11603835" y="6383051"/>
              <a:ext cx="5767705" cy="993140"/>
            </a:xfrm>
            <a:custGeom>
              <a:avLst/>
              <a:gdLst/>
              <a:ahLst/>
              <a:cxnLst/>
              <a:rect l="l" t="t" r="r" b="b"/>
              <a:pathLst>
                <a:path w="5767705" h="993140" extrusionOk="0">
                  <a:moveTo>
                    <a:pt x="5767363" y="0"/>
                  </a:moveTo>
                  <a:lnTo>
                    <a:pt x="0" y="0"/>
                  </a:lnTo>
                  <a:lnTo>
                    <a:pt x="0" y="992639"/>
                  </a:lnTo>
                  <a:lnTo>
                    <a:pt x="5767363" y="992639"/>
                  </a:lnTo>
                  <a:lnTo>
                    <a:pt x="5767363" y="0"/>
                  </a:lnTo>
                  <a:close/>
                </a:path>
              </a:pathLst>
            </a:custGeom>
            <a:solidFill>
              <a:srgbClr val="01BFEF">
                <a:alpha val="19607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86" name="Google Shape;486;p12"/>
            <p:cNvSpPr/>
            <p:nvPr/>
          </p:nvSpPr>
          <p:spPr>
            <a:xfrm>
              <a:off x="11603835" y="7608145"/>
              <a:ext cx="5767705" cy="993140"/>
            </a:xfrm>
            <a:custGeom>
              <a:avLst/>
              <a:gdLst/>
              <a:ahLst/>
              <a:cxnLst/>
              <a:rect l="l" t="t" r="r" b="b"/>
              <a:pathLst>
                <a:path w="5767705" h="993140" extrusionOk="0">
                  <a:moveTo>
                    <a:pt x="5767363" y="0"/>
                  </a:moveTo>
                  <a:lnTo>
                    <a:pt x="0" y="0"/>
                  </a:lnTo>
                  <a:lnTo>
                    <a:pt x="0" y="992639"/>
                  </a:lnTo>
                  <a:lnTo>
                    <a:pt x="5767363" y="992639"/>
                  </a:lnTo>
                  <a:lnTo>
                    <a:pt x="5767363" y="0"/>
                  </a:lnTo>
                  <a:close/>
                </a:path>
              </a:pathLst>
            </a:custGeom>
            <a:solidFill>
              <a:srgbClr val="01BFEF">
                <a:alpha val="19607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87" name="Google Shape;487;p12"/>
            <p:cNvSpPr/>
            <p:nvPr/>
          </p:nvSpPr>
          <p:spPr>
            <a:xfrm>
              <a:off x="5446954" y="3619131"/>
              <a:ext cx="0" cy="81280"/>
            </a:xfrm>
            <a:custGeom>
              <a:avLst/>
              <a:gdLst/>
              <a:ahLst/>
              <a:cxnLst/>
              <a:rect l="l" t="t" r="r" b="b"/>
              <a:pathLst>
                <a:path w="120000" h="81279" extrusionOk="0">
                  <a:moveTo>
                    <a:pt x="0" y="81279"/>
                  </a:moveTo>
                  <a:lnTo>
                    <a:pt x="0" y="0"/>
                  </a:lnTo>
                  <a:lnTo>
                    <a:pt x="0" y="81279"/>
                  </a:lnTo>
                  <a:close/>
                </a:path>
              </a:pathLst>
            </a:custGeom>
            <a:solidFill>
              <a:srgbClr val="01BFE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88" name="Google Shape;488;p12"/>
            <p:cNvSpPr/>
            <p:nvPr/>
          </p:nvSpPr>
          <p:spPr>
            <a:xfrm>
              <a:off x="5446953" y="2707772"/>
              <a:ext cx="5767705" cy="993140"/>
            </a:xfrm>
            <a:custGeom>
              <a:avLst/>
              <a:gdLst/>
              <a:ahLst/>
              <a:cxnLst/>
              <a:rect l="l" t="t" r="r" b="b"/>
              <a:pathLst>
                <a:path w="5767705" h="993139" extrusionOk="0">
                  <a:moveTo>
                    <a:pt x="5767362" y="0"/>
                  </a:moveTo>
                  <a:lnTo>
                    <a:pt x="0" y="0"/>
                  </a:lnTo>
                  <a:lnTo>
                    <a:pt x="0" y="81673"/>
                  </a:lnTo>
                  <a:lnTo>
                    <a:pt x="0" y="911364"/>
                  </a:lnTo>
                  <a:lnTo>
                    <a:pt x="0" y="992644"/>
                  </a:lnTo>
                  <a:lnTo>
                    <a:pt x="5767362" y="992644"/>
                  </a:lnTo>
                  <a:lnTo>
                    <a:pt x="5767362" y="0"/>
                  </a:lnTo>
                  <a:close/>
                </a:path>
              </a:pathLst>
            </a:custGeom>
            <a:solidFill>
              <a:srgbClr val="01BFE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89" name="Google Shape;489;p12"/>
            <p:cNvSpPr/>
            <p:nvPr/>
          </p:nvSpPr>
          <p:spPr>
            <a:xfrm>
              <a:off x="5446954" y="3932864"/>
              <a:ext cx="5767705" cy="993140"/>
            </a:xfrm>
            <a:custGeom>
              <a:avLst/>
              <a:gdLst/>
              <a:ahLst/>
              <a:cxnLst/>
              <a:rect l="l" t="t" r="r" b="b"/>
              <a:pathLst>
                <a:path w="5767705" h="993139" extrusionOk="0">
                  <a:moveTo>
                    <a:pt x="5767363" y="0"/>
                  </a:moveTo>
                  <a:lnTo>
                    <a:pt x="0" y="0"/>
                  </a:lnTo>
                  <a:lnTo>
                    <a:pt x="0" y="992639"/>
                  </a:lnTo>
                  <a:lnTo>
                    <a:pt x="5767363" y="992639"/>
                  </a:lnTo>
                  <a:lnTo>
                    <a:pt x="5767363" y="0"/>
                  </a:lnTo>
                  <a:close/>
                </a:path>
              </a:pathLst>
            </a:custGeom>
            <a:solidFill>
              <a:srgbClr val="01BFEF">
                <a:alpha val="19607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90" name="Google Shape;490;p12"/>
            <p:cNvSpPr/>
            <p:nvPr/>
          </p:nvSpPr>
          <p:spPr>
            <a:xfrm>
              <a:off x="5446954" y="5157958"/>
              <a:ext cx="5767705" cy="993140"/>
            </a:xfrm>
            <a:custGeom>
              <a:avLst/>
              <a:gdLst/>
              <a:ahLst/>
              <a:cxnLst/>
              <a:rect l="l" t="t" r="r" b="b"/>
              <a:pathLst>
                <a:path w="5767705" h="993139" extrusionOk="0">
                  <a:moveTo>
                    <a:pt x="5767363" y="0"/>
                  </a:moveTo>
                  <a:lnTo>
                    <a:pt x="0" y="0"/>
                  </a:lnTo>
                  <a:lnTo>
                    <a:pt x="0" y="992639"/>
                  </a:lnTo>
                  <a:lnTo>
                    <a:pt x="5767363" y="992639"/>
                  </a:lnTo>
                  <a:lnTo>
                    <a:pt x="5767363" y="0"/>
                  </a:lnTo>
                  <a:close/>
                </a:path>
              </a:pathLst>
            </a:custGeom>
            <a:solidFill>
              <a:srgbClr val="01BFEF">
                <a:alpha val="19607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91" name="Google Shape;491;p12"/>
            <p:cNvSpPr/>
            <p:nvPr/>
          </p:nvSpPr>
          <p:spPr>
            <a:xfrm>
              <a:off x="5446954" y="6383051"/>
              <a:ext cx="5767705" cy="993140"/>
            </a:xfrm>
            <a:custGeom>
              <a:avLst/>
              <a:gdLst/>
              <a:ahLst/>
              <a:cxnLst/>
              <a:rect l="l" t="t" r="r" b="b"/>
              <a:pathLst>
                <a:path w="5767705" h="993140" extrusionOk="0">
                  <a:moveTo>
                    <a:pt x="5767363" y="0"/>
                  </a:moveTo>
                  <a:lnTo>
                    <a:pt x="0" y="0"/>
                  </a:lnTo>
                  <a:lnTo>
                    <a:pt x="0" y="992639"/>
                  </a:lnTo>
                  <a:lnTo>
                    <a:pt x="5767363" y="992639"/>
                  </a:lnTo>
                  <a:lnTo>
                    <a:pt x="5767363" y="0"/>
                  </a:lnTo>
                  <a:close/>
                </a:path>
              </a:pathLst>
            </a:custGeom>
            <a:solidFill>
              <a:srgbClr val="01BFEF">
                <a:alpha val="19607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92" name="Google Shape;492;p12"/>
            <p:cNvSpPr/>
            <p:nvPr/>
          </p:nvSpPr>
          <p:spPr>
            <a:xfrm>
              <a:off x="5446954" y="7608145"/>
              <a:ext cx="5767705" cy="993140"/>
            </a:xfrm>
            <a:custGeom>
              <a:avLst/>
              <a:gdLst/>
              <a:ahLst/>
              <a:cxnLst/>
              <a:rect l="l" t="t" r="r" b="b"/>
              <a:pathLst>
                <a:path w="5767705" h="993140" extrusionOk="0">
                  <a:moveTo>
                    <a:pt x="5767363" y="0"/>
                  </a:moveTo>
                  <a:lnTo>
                    <a:pt x="0" y="0"/>
                  </a:lnTo>
                  <a:lnTo>
                    <a:pt x="0" y="992639"/>
                  </a:lnTo>
                  <a:lnTo>
                    <a:pt x="5767363" y="992639"/>
                  </a:lnTo>
                  <a:lnTo>
                    <a:pt x="5767363" y="0"/>
                  </a:lnTo>
                  <a:close/>
                </a:path>
              </a:pathLst>
            </a:custGeom>
            <a:solidFill>
              <a:srgbClr val="01BFEF">
                <a:alpha val="19607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493" name="Google Shape;493;p12"/>
          <p:cNvSpPr txBox="1"/>
          <p:nvPr/>
        </p:nvSpPr>
        <p:spPr>
          <a:xfrm>
            <a:off x="2817201" y="1375233"/>
            <a:ext cx="1234633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Carrots / gives</a:t>
            </a:r>
            <a:endParaRPr/>
          </a:p>
        </p:txBody>
      </p:sp>
      <p:sp>
        <p:nvSpPr>
          <p:cNvPr id="494" name="Google Shape;494;p12"/>
          <p:cNvSpPr txBox="1"/>
          <p:nvPr/>
        </p:nvSpPr>
        <p:spPr>
          <a:xfrm>
            <a:off x="7396319" y="1375233"/>
            <a:ext cx="115127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Sticks / takes</a:t>
            </a:r>
            <a:endParaRPr/>
          </a:p>
        </p:txBody>
      </p:sp>
      <p:sp>
        <p:nvSpPr>
          <p:cNvPr id="495" name="Google Shape;495;p12"/>
          <p:cNvSpPr txBox="1"/>
          <p:nvPr/>
        </p:nvSpPr>
        <p:spPr>
          <a:xfrm>
            <a:off x="644273" y="2234584"/>
            <a:ext cx="914033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Supplier A</a:t>
            </a:r>
            <a:endParaRPr/>
          </a:p>
        </p:txBody>
      </p:sp>
      <p:sp>
        <p:nvSpPr>
          <p:cNvPr id="496" name="Google Shape;496;p12"/>
          <p:cNvSpPr txBox="1"/>
          <p:nvPr/>
        </p:nvSpPr>
        <p:spPr>
          <a:xfrm>
            <a:off x="644273" y="3152000"/>
            <a:ext cx="914033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Supplier B</a:t>
            </a:r>
            <a:endParaRPr/>
          </a:p>
        </p:txBody>
      </p:sp>
      <p:sp>
        <p:nvSpPr>
          <p:cNvPr id="497" name="Google Shape;497;p12"/>
          <p:cNvSpPr txBox="1"/>
          <p:nvPr/>
        </p:nvSpPr>
        <p:spPr>
          <a:xfrm>
            <a:off x="644273" y="4069416"/>
            <a:ext cx="915635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Supplier C</a:t>
            </a:r>
            <a:endParaRPr/>
          </a:p>
        </p:txBody>
      </p:sp>
      <p:sp>
        <p:nvSpPr>
          <p:cNvPr id="498" name="Google Shape;498;p12"/>
          <p:cNvSpPr txBox="1"/>
          <p:nvPr/>
        </p:nvSpPr>
        <p:spPr>
          <a:xfrm>
            <a:off x="644273" y="5019356"/>
            <a:ext cx="92685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Supplier D</a:t>
            </a:r>
            <a:endParaRPr/>
          </a:p>
        </p:txBody>
      </p:sp>
      <p:pic>
        <p:nvPicPr>
          <p:cNvPr id="499" name="Google Shape;49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11439" y="6290734"/>
            <a:ext cx="1118484" cy="449156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12"/>
          <p:cNvSpPr txBox="1"/>
          <p:nvPr/>
        </p:nvSpPr>
        <p:spPr>
          <a:xfrm>
            <a:off x="357079" y="130589"/>
            <a:ext cx="76747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Carrots/Gives &amp; Sticks/Takes template</a:t>
            </a:r>
            <a:endParaRPr/>
          </a:p>
        </p:txBody>
      </p:sp>
      <p:cxnSp>
        <p:nvCxnSpPr>
          <p:cNvPr id="501" name="Google Shape;501;p12"/>
          <p:cNvCxnSpPr/>
          <p:nvPr/>
        </p:nvCxnSpPr>
        <p:spPr>
          <a:xfrm>
            <a:off x="423307" y="532763"/>
            <a:ext cx="5105038" cy="0"/>
          </a:xfrm>
          <a:prstGeom prst="straightConnector1">
            <a:avLst/>
          </a:prstGeom>
          <a:noFill/>
          <a:ln w="25400" cap="flat" cmpd="sng">
            <a:solidFill>
              <a:srgbClr val="01BFF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6" name="Google Shape;506;p13"/>
          <p:cNvGrpSpPr/>
          <p:nvPr/>
        </p:nvGrpSpPr>
        <p:grpSpPr>
          <a:xfrm>
            <a:off x="823185" y="1090569"/>
            <a:ext cx="9746943" cy="5375032"/>
            <a:chOff x="795646" y="565931"/>
            <a:chExt cx="10545631" cy="5872969"/>
          </a:xfrm>
        </p:grpSpPr>
        <p:grpSp>
          <p:nvGrpSpPr>
            <p:cNvPr id="507" name="Google Shape;507;p13"/>
            <p:cNvGrpSpPr/>
            <p:nvPr/>
          </p:nvGrpSpPr>
          <p:grpSpPr>
            <a:xfrm>
              <a:off x="850723" y="1038944"/>
              <a:ext cx="10490554" cy="5399956"/>
              <a:chOff x="735056" y="1690000"/>
              <a:chExt cx="16221515" cy="8349937"/>
            </a:xfrm>
          </p:grpSpPr>
          <p:sp>
            <p:nvSpPr>
              <p:cNvPr id="508" name="Google Shape;508;p13"/>
              <p:cNvSpPr/>
              <p:nvPr/>
            </p:nvSpPr>
            <p:spPr>
              <a:xfrm>
                <a:off x="735056" y="2915094"/>
                <a:ext cx="2544445" cy="147066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147066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1470112"/>
                    </a:lnTo>
                    <a:lnTo>
                      <a:pt x="2544425" y="1470112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09" name="Google Shape;509;p13"/>
              <p:cNvSpPr/>
              <p:nvPr/>
            </p:nvSpPr>
            <p:spPr>
              <a:xfrm>
                <a:off x="823011" y="7821751"/>
                <a:ext cx="2544445" cy="147066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147065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1470112"/>
                    </a:lnTo>
                    <a:lnTo>
                      <a:pt x="2544425" y="1470112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10" name="Google Shape;510;p13"/>
              <p:cNvSpPr/>
              <p:nvPr/>
            </p:nvSpPr>
            <p:spPr>
              <a:xfrm>
                <a:off x="735056" y="4617660"/>
                <a:ext cx="2544445" cy="51562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51562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515167"/>
                    </a:lnTo>
                    <a:lnTo>
                      <a:pt x="2544425" y="515167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11" name="Google Shape;511;p13"/>
              <p:cNvSpPr/>
              <p:nvPr/>
            </p:nvSpPr>
            <p:spPr>
              <a:xfrm>
                <a:off x="823011" y="9524317"/>
                <a:ext cx="2544445" cy="51562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51562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515167"/>
                    </a:lnTo>
                    <a:lnTo>
                      <a:pt x="2544425" y="515167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12" name="Google Shape;512;p13"/>
              <p:cNvSpPr/>
              <p:nvPr/>
            </p:nvSpPr>
            <p:spPr>
              <a:xfrm>
                <a:off x="6169444" y="1690007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39" extrusionOk="0">
                    <a:moveTo>
                      <a:pt x="2544419" y="0"/>
                    </a:moveTo>
                    <a:lnTo>
                      <a:pt x="0" y="0"/>
                    </a:lnTo>
                    <a:lnTo>
                      <a:pt x="0" y="81673"/>
                    </a:lnTo>
                    <a:lnTo>
                      <a:pt x="0" y="911364"/>
                    </a:lnTo>
                    <a:lnTo>
                      <a:pt x="0" y="992644"/>
                    </a:lnTo>
                    <a:lnTo>
                      <a:pt x="2544419" y="992644"/>
                    </a:lnTo>
                    <a:lnTo>
                      <a:pt x="2544419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13" name="Google Shape;513;p13"/>
              <p:cNvSpPr/>
              <p:nvPr/>
            </p:nvSpPr>
            <p:spPr>
              <a:xfrm>
                <a:off x="6257392" y="6596665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40" extrusionOk="0">
                    <a:moveTo>
                      <a:pt x="2544432" y="0"/>
                    </a:moveTo>
                    <a:lnTo>
                      <a:pt x="0" y="0"/>
                    </a:lnTo>
                    <a:lnTo>
                      <a:pt x="0" y="992632"/>
                    </a:lnTo>
                    <a:lnTo>
                      <a:pt x="2544432" y="992632"/>
                    </a:lnTo>
                    <a:lnTo>
                      <a:pt x="2544432" y="910971"/>
                    </a:lnTo>
                    <a:lnTo>
                      <a:pt x="2544432" y="81673"/>
                    </a:lnTo>
                    <a:lnTo>
                      <a:pt x="2544432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14" name="Google Shape;514;p13"/>
              <p:cNvSpPr/>
              <p:nvPr/>
            </p:nvSpPr>
            <p:spPr>
              <a:xfrm>
                <a:off x="6169445" y="2915094"/>
                <a:ext cx="2544445" cy="147066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147066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1470112"/>
                    </a:lnTo>
                    <a:lnTo>
                      <a:pt x="2544425" y="1470112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15" name="Google Shape;515;p13"/>
              <p:cNvSpPr/>
              <p:nvPr/>
            </p:nvSpPr>
            <p:spPr>
              <a:xfrm>
                <a:off x="6257401" y="7821751"/>
                <a:ext cx="2544445" cy="147066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147065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1470112"/>
                    </a:lnTo>
                    <a:lnTo>
                      <a:pt x="2544425" y="1470112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16" name="Google Shape;516;p13"/>
              <p:cNvSpPr/>
              <p:nvPr/>
            </p:nvSpPr>
            <p:spPr>
              <a:xfrm>
                <a:off x="6169445" y="4617660"/>
                <a:ext cx="2544445" cy="51562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51562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515167"/>
                    </a:lnTo>
                    <a:lnTo>
                      <a:pt x="2544425" y="515167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17" name="Google Shape;517;p13"/>
              <p:cNvSpPr/>
              <p:nvPr/>
            </p:nvSpPr>
            <p:spPr>
              <a:xfrm>
                <a:off x="6257401" y="9524317"/>
                <a:ext cx="2544445" cy="51562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51562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515167"/>
                    </a:lnTo>
                    <a:lnTo>
                      <a:pt x="2544425" y="515167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18" name="Google Shape;518;p13"/>
              <p:cNvSpPr/>
              <p:nvPr/>
            </p:nvSpPr>
            <p:spPr>
              <a:xfrm>
                <a:off x="3543347" y="7508017"/>
                <a:ext cx="0" cy="8128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81279" extrusionOk="0">
                    <a:moveTo>
                      <a:pt x="0" y="81279"/>
                    </a:moveTo>
                    <a:lnTo>
                      <a:pt x="0" y="0"/>
                    </a:lnTo>
                    <a:lnTo>
                      <a:pt x="0" y="81279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19" name="Google Shape;519;p13"/>
              <p:cNvSpPr/>
              <p:nvPr/>
            </p:nvSpPr>
            <p:spPr>
              <a:xfrm>
                <a:off x="3543347" y="6596658"/>
                <a:ext cx="0" cy="81915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81915" extrusionOk="0">
                    <a:moveTo>
                      <a:pt x="0" y="0"/>
                    </a:moveTo>
                    <a:lnTo>
                      <a:pt x="0" y="816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20" name="Google Shape;520;p13"/>
              <p:cNvSpPr/>
              <p:nvPr/>
            </p:nvSpPr>
            <p:spPr>
              <a:xfrm>
                <a:off x="3455392" y="1690000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21" name="Google Shape;521;p13"/>
              <p:cNvSpPr/>
              <p:nvPr/>
            </p:nvSpPr>
            <p:spPr>
              <a:xfrm>
                <a:off x="3543338" y="6596665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40" extrusionOk="0">
                    <a:moveTo>
                      <a:pt x="2544432" y="0"/>
                    </a:moveTo>
                    <a:lnTo>
                      <a:pt x="0" y="0"/>
                    </a:lnTo>
                    <a:lnTo>
                      <a:pt x="0" y="81673"/>
                    </a:lnTo>
                    <a:lnTo>
                      <a:pt x="0" y="911352"/>
                    </a:lnTo>
                    <a:lnTo>
                      <a:pt x="0" y="992632"/>
                    </a:lnTo>
                    <a:lnTo>
                      <a:pt x="2544432" y="992632"/>
                    </a:lnTo>
                    <a:lnTo>
                      <a:pt x="2544432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22" name="Google Shape;522;p13"/>
              <p:cNvSpPr/>
              <p:nvPr/>
            </p:nvSpPr>
            <p:spPr>
              <a:xfrm>
                <a:off x="3455392" y="2915094"/>
                <a:ext cx="2544445" cy="147066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147066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1470112"/>
                    </a:lnTo>
                    <a:lnTo>
                      <a:pt x="2544425" y="1470112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23" name="Google Shape;523;p13"/>
              <p:cNvSpPr/>
              <p:nvPr/>
            </p:nvSpPr>
            <p:spPr>
              <a:xfrm>
                <a:off x="3543347" y="7821751"/>
                <a:ext cx="2544445" cy="147066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147065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1470112"/>
                    </a:lnTo>
                    <a:lnTo>
                      <a:pt x="2544425" y="1470112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24" name="Google Shape;524;p13"/>
              <p:cNvSpPr/>
              <p:nvPr/>
            </p:nvSpPr>
            <p:spPr>
              <a:xfrm>
                <a:off x="3455392" y="4617660"/>
                <a:ext cx="2544445" cy="51562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51562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515167"/>
                    </a:lnTo>
                    <a:lnTo>
                      <a:pt x="2544425" y="515167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25" name="Google Shape;525;p13"/>
              <p:cNvSpPr/>
              <p:nvPr/>
            </p:nvSpPr>
            <p:spPr>
              <a:xfrm>
                <a:off x="3543347" y="9524317"/>
                <a:ext cx="2544445" cy="51562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51562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515167"/>
                    </a:lnTo>
                    <a:lnTo>
                      <a:pt x="2544425" y="515167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26" name="Google Shape;526;p13"/>
              <p:cNvSpPr/>
              <p:nvPr/>
            </p:nvSpPr>
            <p:spPr>
              <a:xfrm>
                <a:off x="8889772" y="1690007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39" extrusionOk="0">
                    <a:moveTo>
                      <a:pt x="2544432" y="0"/>
                    </a:moveTo>
                    <a:lnTo>
                      <a:pt x="0" y="0"/>
                    </a:lnTo>
                    <a:lnTo>
                      <a:pt x="0" y="992644"/>
                    </a:lnTo>
                    <a:lnTo>
                      <a:pt x="2544432" y="992644"/>
                    </a:lnTo>
                    <a:lnTo>
                      <a:pt x="2544432" y="910971"/>
                    </a:lnTo>
                    <a:lnTo>
                      <a:pt x="2544432" y="81673"/>
                    </a:lnTo>
                    <a:lnTo>
                      <a:pt x="2544432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27" name="Google Shape;527;p13"/>
              <p:cNvSpPr/>
              <p:nvPr/>
            </p:nvSpPr>
            <p:spPr>
              <a:xfrm>
                <a:off x="8977731" y="6596665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40" extrusionOk="0">
                    <a:moveTo>
                      <a:pt x="2544419" y="0"/>
                    </a:moveTo>
                    <a:lnTo>
                      <a:pt x="0" y="0"/>
                    </a:lnTo>
                    <a:lnTo>
                      <a:pt x="0" y="81673"/>
                    </a:lnTo>
                    <a:lnTo>
                      <a:pt x="0" y="911352"/>
                    </a:lnTo>
                    <a:lnTo>
                      <a:pt x="0" y="992632"/>
                    </a:lnTo>
                    <a:lnTo>
                      <a:pt x="2544419" y="992632"/>
                    </a:lnTo>
                    <a:lnTo>
                      <a:pt x="2544419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28" name="Google Shape;528;p13"/>
              <p:cNvSpPr/>
              <p:nvPr/>
            </p:nvSpPr>
            <p:spPr>
              <a:xfrm>
                <a:off x="8889781" y="2915094"/>
                <a:ext cx="2544445" cy="147066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147066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1470112"/>
                    </a:lnTo>
                    <a:lnTo>
                      <a:pt x="2544425" y="1470112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29" name="Google Shape;529;p13"/>
              <p:cNvSpPr/>
              <p:nvPr/>
            </p:nvSpPr>
            <p:spPr>
              <a:xfrm>
                <a:off x="8977737" y="7821751"/>
                <a:ext cx="2544445" cy="147066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147065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1470112"/>
                    </a:lnTo>
                    <a:lnTo>
                      <a:pt x="2544425" y="1470112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30" name="Google Shape;530;p13"/>
              <p:cNvSpPr/>
              <p:nvPr/>
            </p:nvSpPr>
            <p:spPr>
              <a:xfrm>
                <a:off x="8889781" y="4617660"/>
                <a:ext cx="2544445" cy="51562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51562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515167"/>
                    </a:lnTo>
                    <a:lnTo>
                      <a:pt x="2544425" y="515167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31" name="Google Shape;531;p13"/>
              <p:cNvSpPr/>
              <p:nvPr/>
            </p:nvSpPr>
            <p:spPr>
              <a:xfrm>
                <a:off x="8977737" y="9524317"/>
                <a:ext cx="2544445" cy="51562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51562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515167"/>
                    </a:lnTo>
                    <a:lnTo>
                      <a:pt x="2544425" y="515167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32" name="Google Shape;532;p13"/>
              <p:cNvSpPr/>
              <p:nvPr/>
            </p:nvSpPr>
            <p:spPr>
              <a:xfrm>
                <a:off x="11603825" y="1690007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93139" extrusionOk="0">
                    <a:moveTo>
                      <a:pt x="2544432" y="0"/>
                    </a:moveTo>
                    <a:lnTo>
                      <a:pt x="0" y="0"/>
                    </a:lnTo>
                    <a:lnTo>
                      <a:pt x="0" y="81673"/>
                    </a:lnTo>
                    <a:lnTo>
                      <a:pt x="0" y="911364"/>
                    </a:lnTo>
                    <a:lnTo>
                      <a:pt x="0" y="992644"/>
                    </a:lnTo>
                    <a:lnTo>
                      <a:pt x="2544432" y="992644"/>
                    </a:lnTo>
                    <a:lnTo>
                      <a:pt x="2544432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33" name="Google Shape;533;p13"/>
              <p:cNvSpPr/>
              <p:nvPr/>
            </p:nvSpPr>
            <p:spPr>
              <a:xfrm>
                <a:off x="11691785" y="6596665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93140" extrusionOk="0">
                    <a:moveTo>
                      <a:pt x="2544419" y="0"/>
                    </a:moveTo>
                    <a:lnTo>
                      <a:pt x="0" y="0"/>
                    </a:lnTo>
                    <a:lnTo>
                      <a:pt x="0" y="81673"/>
                    </a:lnTo>
                    <a:lnTo>
                      <a:pt x="0" y="911352"/>
                    </a:lnTo>
                    <a:lnTo>
                      <a:pt x="0" y="992632"/>
                    </a:lnTo>
                    <a:lnTo>
                      <a:pt x="2544419" y="992632"/>
                    </a:lnTo>
                    <a:lnTo>
                      <a:pt x="2544419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34" name="Google Shape;534;p13"/>
              <p:cNvSpPr/>
              <p:nvPr/>
            </p:nvSpPr>
            <p:spPr>
              <a:xfrm>
                <a:off x="14324165" y="1690007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93139" extrusionOk="0">
                    <a:moveTo>
                      <a:pt x="2544419" y="0"/>
                    </a:moveTo>
                    <a:lnTo>
                      <a:pt x="0" y="0"/>
                    </a:lnTo>
                    <a:lnTo>
                      <a:pt x="0" y="81673"/>
                    </a:lnTo>
                    <a:lnTo>
                      <a:pt x="0" y="911364"/>
                    </a:lnTo>
                    <a:lnTo>
                      <a:pt x="0" y="992644"/>
                    </a:lnTo>
                    <a:lnTo>
                      <a:pt x="2544419" y="992644"/>
                    </a:lnTo>
                    <a:lnTo>
                      <a:pt x="2544419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35" name="Google Shape;535;p13"/>
              <p:cNvSpPr/>
              <p:nvPr/>
            </p:nvSpPr>
            <p:spPr>
              <a:xfrm>
                <a:off x="14412126" y="6596665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93140" extrusionOk="0">
                    <a:moveTo>
                      <a:pt x="2544419" y="0"/>
                    </a:moveTo>
                    <a:lnTo>
                      <a:pt x="0" y="0"/>
                    </a:lnTo>
                    <a:lnTo>
                      <a:pt x="0" y="81673"/>
                    </a:lnTo>
                    <a:lnTo>
                      <a:pt x="0" y="911352"/>
                    </a:lnTo>
                    <a:lnTo>
                      <a:pt x="0" y="992632"/>
                    </a:lnTo>
                    <a:lnTo>
                      <a:pt x="2544419" y="992632"/>
                    </a:lnTo>
                    <a:lnTo>
                      <a:pt x="2544419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36" name="Google Shape;536;p13"/>
              <p:cNvSpPr/>
              <p:nvPr/>
            </p:nvSpPr>
            <p:spPr>
              <a:xfrm>
                <a:off x="11603835" y="2915094"/>
                <a:ext cx="2544445" cy="147066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147066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1470112"/>
                    </a:lnTo>
                    <a:lnTo>
                      <a:pt x="2544425" y="1470112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37" name="Google Shape;537;p13"/>
              <p:cNvSpPr/>
              <p:nvPr/>
            </p:nvSpPr>
            <p:spPr>
              <a:xfrm>
                <a:off x="11691790" y="7821751"/>
                <a:ext cx="2544445" cy="147066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147065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1470112"/>
                    </a:lnTo>
                    <a:lnTo>
                      <a:pt x="2544425" y="1470112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38" name="Google Shape;538;p13"/>
              <p:cNvSpPr/>
              <p:nvPr/>
            </p:nvSpPr>
            <p:spPr>
              <a:xfrm>
                <a:off x="14324170" y="2915094"/>
                <a:ext cx="2544445" cy="147066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147066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1470112"/>
                    </a:lnTo>
                    <a:lnTo>
                      <a:pt x="2544425" y="1470112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39" name="Google Shape;539;p13"/>
              <p:cNvSpPr/>
              <p:nvPr/>
            </p:nvSpPr>
            <p:spPr>
              <a:xfrm>
                <a:off x="14412126" y="7821751"/>
                <a:ext cx="2544445" cy="147066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147065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1470112"/>
                    </a:lnTo>
                    <a:lnTo>
                      <a:pt x="2544425" y="1470112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40" name="Google Shape;540;p13"/>
              <p:cNvSpPr/>
              <p:nvPr/>
            </p:nvSpPr>
            <p:spPr>
              <a:xfrm>
                <a:off x="11603835" y="4617660"/>
                <a:ext cx="2544445" cy="51562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51562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515167"/>
                    </a:lnTo>
                    <a:lnTo>
                      <a:pt x="2544425" y="515167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41" name="Google Shape;541;p13"/>
              <p:cNvSpPr/>
              <p:nvPr/>
            </p:nvSpPr>
            <p:spPr>
              <a:xfrm>
                <a:off x="11691790" y="9524317"/>
                <a:ext cx="2544445" cy="51562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51562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515167"/>
                    </a:lnTo>
                    <a:lnTo>
                      <a:pt x="2544425" y="515167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42" name="Google Shape;542;p13"/>
              <p:cNvSpPr/>
              <p:nvPr/>
            </p:nvSpPr>
            <p:spPr>
              <a:xfrm>
                <a:off x="14324170" y="4617660"/>
                <a:ext cx="2544445" cy="51562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51562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515167"/>
                    </a:lnTo>
                    <a:lnTo>
                      <a:pt x="2544425" y="515167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43" name="Google Shape;543;p13"/>
              <p:cNvSpPr/>
              <p:nvPr/>
            </p:nvSpPr>
            <p:spPr>
              <a:xfrm>
                <a:off x="14412126" y="9524317"/>
                <a:ext cx="2544445" cy="51562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51562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515167"/>
                    </a:lnTo>
                    <a:lnTo>
                      <a:pt x="2544425" y="515167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544" name="Google Shape;544;p13"/>
            <p:cNvSpPr txBox="1"/>
            <p:nvPr/>
          </p:nvSpPr>
          <p:spPr>
            <a:xfrm>
              <a:off x="795646" y="565931"/>
              <a:ext cx="2611933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2F2267"/>
                  </a:solidFill>
                  <a:latin typeface="Verdana"/>
                  <a:ea typeface="Verdana"/>
                  <a:cs typeface="Verdana"/>
                  <a:sym typeface="Verdana"/>
                </a:rPr>
                <a:t>Cooperative scenario</a:t>
              </a:r>
              <a:endParaRPr/>
            </a:p>
          </p:txBody>
        </p:sp>
        <p:sp>
          <p:nvSpPr>
            <p:cNvPr id="545" name="Google Shape;545;p13"/>
            <p:cNvSpPr txBox="1"/>
            <p:nvPr/>
          </p:nvSpPr>
          <p:spPr>
            <a:xfrm>
              <a:off x="795646" y="3786075"/>
              <a:ext cx="288444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2F2267"/>
                  </a:solidFill>
                  <a:latin typeface="Verdana"/>
                  <a:ea typeface="Verdana"/>
                  <a:cs typeface="Verdana"/>
                  <a:sym typeface="Verdana"/>
                </a:rPr>
                <a:t>Uncooperative scenario</a:t>
              </a:r>
              <a:endParaRPr/>
            </a:p>
          </p:txBody>
        </p:sp>
        <p:sp>
          <p:nvSpPr>
            <p:cNvPr id="546" name="Google Shape;546;p13"/>
            <p:cNvSpPr txBox="1"/>
            <p:nvPr/>
          </p:nvSpPr>
          <p:spPr>
            <a:xfrm>
              <a:off x="2609981" y="1104804"/>
              <a:ext cx="718466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Do now</a:t>
              </a:r>
              <a:endParaRPr/>
            </a:p>
          </p:txBody>
        </p:sp>
        <p:sp>
          <p:nvSpPr>
            <p:cNvPr id="547" name="Google Shape;547;p13"/>
            <p:cNvSpPr txBox="1"/>
            <p:nvPr/>
          </p:nvSpPr>
          <p:spPr>
            <a:xfrm>
              <a:off x="4422052" y="1104804"/>
              <a:ext cx="587020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When</a:t>
              </a:r>
              <a:endParaRPr/>
            </a:p>
          </p:txBody>
        </p:sp>
        <p:sp>
          <p:nvSpPr>
            <p:cNvPr id="548" name="Google Shape;548;p13"/>
            <p:cNvSpPr txBox="1"/>
            <p:nvPr/>
          </p:nvSpPr>
          <p:spPr>
            <a:xfrm>
              <a:off x="6107057" y="1104804"/>
              <a:ext cx="1609736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Impact to them in $</a:t>
              </a:r>
              <a:endParaRPr/>
            </a:p>
          </p:txBody>
        </p:sp>
        <p:sp>
          <p:nvSpPr>
            <p:cNvPr id="549" name="Google Shape;549;p13"/>
            <p:cNvSpPr txBox="1"/>
            <p:nvPr/>
          </p:nvSpPr>
          <p:spPr>
            <a:xfrm>
              <a:off x="7936507" y="1104804"/>
              <a:ext cx="1406154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Impact to us in $</a:t>
              </a:r>
              <a:endParaRPr/>
            </a:p>
          </p:txBody>
        </p:sp>
        <p:sp>
          <p:nvSpPr>
            <p:cNvPr id="550" name="Google Shape;550;p13"/>
            <p:cNvSpPr txBox="1"/>
            <p:nvPr/>
          </p:nvSpPr>
          <p:spPr>
            <a:xfrm>
              <a:off x="9626699" y="1104804"/>
              <a:ext cx="1229824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Consumption /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assumptions </a:t>
              </a:r>
              <a:endParaRPr/>
            </a:p>
          </p:txBody>
        </p:sp>
        <p:sp>
          <p:nvSpPr>
            <p:cNvPr id="551" name="Google Shape;551;p13"/>
            <p:cNvSpPr txBox="1"/>
            <p:nvPr/>
          </p:nvSpPr>
          <p:spPr>
            <a:xfrm>
              <a:off x="850723" y="1954889"/>
              <a:ext cx="1039067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Escalation 1</a:t>
              </a:r>
              <a:endParaRPr/>
            </a:p>
          </p:txBody>
        </p:sp>
        <p:sp>
          <p:nvSpPr>
            <p:cNvPr id="552" name="Google Shape;552;p13"/>
            <p:cNvSpPr txBox="1"/>
            <p:nvPr/>
          </p:nvSpPr>
          <p:spPr>
            <a:xfrm>
              <a:off x="850723" y="2968617"/>
              <a:ext cx="1064715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Total impact</a:t>
              </a:r>
              <a:endParaRPr/>
            </a:p>
          </p:txBody>
        </p:sp>
        <p:sp>
          <p:nvSpPr>
            <p:cNvPr id="553" name="Google Shape;553;p13"/>
            <p:cNvSpPr txBox="1"/>
            <p:nvPr/>
          </p:nvSpPr>
          <p:spPr>
            <a:xfrm>
              <a:off x="2666862" y="4277749"/>
              <a:ext cx="718466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Do now</a:t>
              </a:r>
              <a:endParaRPr/>
            </a:p>
          </p:txBody>
        </p:sp>
        <p:sp>
          <p:nvSpPr>
            <p:cNvPr id="554" name="Google Shape;554;p13"/>
            <p:cNvSpPr txBox="1"/>
            <p:nvPr/>
          </p:nvSpPr>
          <p:spPr>
            <a:xfrm>
              <a:off x="4478933" y="4277749"/>
              <a:ext cx="587020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When</a:t>
              </a:r>
              <a:endParaRPr/>
            </a:p>
          </p:txBody>
        </p:sp>
        <p:sp>
          <p:nvSpPr>
            <p:cNvPr id="555" name="Google Shape;555;p13"/>
            <p:cNvSpPr txBox="1"/>
            <p:nvPr/>
          </p:nvSpPr>
          <p:spPr>
            <a:xfrm>
              <a:off x="6163938" y="4277749"/>
              <a:ext cx="1609736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Impact to them in $</a:t>
              </a:r>
              <a:endParaRPr/>
            </a:p>
          </p:txBody>
        </p:sp>
        <p:sp>
          <p:nvSpPr>
            <p:cNvPr id="556" name="Google Shape;556;p13"/>
            <p:cNvSpPr txBox="1"/>
            <p:nvPr/>
          </p:nvSpPr>
          <p:spPr>
            <a:xfrm>
              <a:off x="7993388" y="4277749"/>
              <a:ext cx="1406154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Impact to us in $</a:t>
              </a:r>
              <a:endParaRPr/>
            </a:p>
          </p:txBody>
        </p:sp>
        <p:sp>
          <p:nvSpPr>
            <p:cNvPr id="557" name="Google Shape;557;p13"/>
            <p:cNvSpPr txBox="1"/>
            <p:nvPr/>
          </p:nvSpPr>
          <p:spPr>
            <a:xfrm>
              <a:off x="9683580" y="4277749"/>
              <a:ext cx="1229824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Consumption /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assumptions </a:t>
              </a:r>
              <a:endParaRPr/>
            </a:p>
          </p:txBody>
        </p:sp>
        <p:sp>
          <p:nvSpPr>
            <p:cNvPr id="558" name="Google Shape;558;p13"/>
            <p:cNvSpPr txBox="1"/>
            <p:nvPr/>
          </p:nvSpPr>
          <p:spPr>
            <a:xfrm>
              <a:off x="907604" y="5127834"/>
              <a:ext cx="1039067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Escalation 1</a:t>
              </a:r>
              <a:endParaRPr/>
            </a:p>
          </p:txBody>
        </p:sp>
        <p:sp>
          <p:nvSpPr>
            <p:cNvPr id="559" name="Google Shape;559;p13"/>
            <p:cNvSpPr txBox="1"/>
            <p:nvPr/>
          </p:nvSpPr>
          <p:spPr>
            <a:xfrm>
              <a:off x="907604" y="6141562"/>
              <a:ext cx="1064715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Total impact</a:t>
              </a:r>
              <a:endParaRPr/>
            </a:p>
          </p:txBody>
        </p:sp>
      </p:grpSp>
      <p:pic>
        <p:nvPicPr>
          <p:cNvPr id="560" name="Google Shape;56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11439" y="6290734"/>
            <a:ext cx="1118484" cy="449156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13"/>
          <p:cNvSpPr txBox="1"/>
          <p:nvPr/>
        </p:nvSpPr>
        <p:spPr>
          <a:xfrm>
            <a:off x="357079" y="130589"/>
            <a:ext cx="76747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Escalation plan template</a:t>
            </a:r>
            <a:endParaRPr/>
          </a:p>
        </p:txBody>
      </p:sp>
      <p:cxnSp>
        <p:nvCxnSpPr>
          <p:cNvPr id="562" name="Google Shape;562;p13"/>
          <p:cNvCxnSpPr/>
          <p:nvPr/>
        </p:nvCxnSpPr>
        <p:spPr>
          <a:xfrm>
            <a:off x="423307" y="532763"/>
            <a:ext cx="3192348" cy="0"/>
          </a:xfrm>
          <a:prstGeom prst="straightConnector1">
            <a:avLst/>
          </a:prstGeom>
          <a:noFill/>
          <a:ln w="25400" cap="flat" cmpd="sng">
            <a:solidFill>
              <a:srgbClr val="01BFF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11439" y="6290734"/>
            <a:ext cx="1118484" cy="449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1171" y="0"/>
            <a:ext cx="10136536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" name="Google Shape;36;p2"/>
          <p:cNvCxnSpPr/>
          <p:nvPr/>
        </p:nvCxnSpPr>
        <p:spPr>
          <a:xfrm>
            <a:off x="951813" y="683765"/>
            <a:ext cx="4305300" cy="0"/>
          </a:xfrm>
          <a:prstGeom prst="straightConnector1">
            <a:avLst/>
          </a:prstGeom>
          <a:noFill/>
          <a:ln w="25400" cap="flat" cmpd="sng">
            <a:solidFill>
              <a:srgbClr val="01BFF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3"/>
          <p:cNvGrpSpPr/>
          <p:nvPr/>
        </p:nvGrpSpPr>
        <p:grpSpPr>
          <a:xfrm>
            <a:off x="1677798" y="1091483"/>
            <a:ext cx="8447714" cy="5199251"/>
            <a:chOff x="3610051" y="447675"/>
            <a:chExt cx="4971898" cy="5199251"/>
          </a:xfrm>
        </p:grpSpPr>
        <p:grpSp>
          <p:nvGrpSpPr>
            <p:cNvPr id="42" name="Google Shape;42;p3"/>
            <p:cNvGrpSpPr/>
            <p:nvPr/>
          </p:nvGrpSpPr>
          <p:grpSpPr>
            <a:xfrm>
              <a:off x="3610051" y="447675"/>
              <a:ext cx="4971898" cy="5199251"/>
              <a:chOff x="6062637" y="866996"/>
              <a:chExt cx="7978840" cy="8343695"/>
            </a:xfrm>
          </p:grpSpPr>
          <p:sp>
            <p:nvSpPr>
              <p:cNvPr id="43" name="Google Shape;43;p3"/>
              <p:cNvSpPr/>
              <p:nvPr/>
            </p:nvSpPr>
            <p:spPr>
              <a:xfrm>
                <a:off x="8776690" y="866996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39" extrusionOk="0">
                    <a:moveTo>
                      <a:pt x="2544419" y="0"/>
                    </a:moveTo>
                    <a:lnTo>
                      <a:pt x="0" y="0"/>
                    </a:lnTo>
                    <a:lnTo>
                      <a:pt x="0" y="81673"/>
                    </a:lnTo>
                    <a:lnTo>
                      <a:pt x="0" y="911352"/>
                    </a:lnTo>
                    <a:lnTo>
                      <a:pt x="0" y="992632"/>
                    </a:lnTo>
                    <a:lnTo>
                      <a:pt x="2544419" y="992632"/>
                    </a:lnTo>
                    <a:lnTo>
                      <a:pt x="2544419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4" name="Google Shape;44;p3"/>
              <p:cNvSpPr/>
              <p:nvPr/>
            </p:nvSpPr>
            <p:spPr>
              <a:xfrm>
                <a:off x="8776696" y="2092082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5" name="Google Shape;45;p3"/>
              <p:cNvSpPr/>
              <p:nvPr/>
            </p:nvSpPr>
            <p:spPr>
              <a:xfrm>
                <a:off x="8776696" y="3317176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>
                <a:off x="8776696" y="4542270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8776696" y="5767363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4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8776696" y="6992456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4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9" name="Google Shape;49;p3"/>
              <p:cNvSpPr/>
              <p:nvPr/>
            </p:nvSpPr>
            <p:spPr>
              <a:xfrm>
                <a:off x="8776696" y="8217551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4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>
                <a:off x="6062642" y="1778349"/>
                <a:ext cx="0" cy="8128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81280" extrusionOk="0">
                    <a:moveTo>
                      <a:pt x="0" y="81279"/>
                    </a:moveTo>
                    <a:lnTo>
                      <a:pt x="0" y="0"/>
                    </a:lnTo>
                    <a:lnTo>
                      <a:pt x="0" y="81279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6062637" y="866996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39" extrusionOk="0">
                    <a:moveTo>
                      <a:pt x="2544419" y="0"/>
                    </a:moveTo>
                    <a:lnTo>
                      <a:pt x="0" y="0"/>
                    </a:lnTo>
                    <a:lnTo>
                      <a:pt x="0" y="81673"/>
                    </a:lnTo>
                    <a:lnTo>
                      <a:pt x="0" y="911352"/>
                    </a:lnTo>
                    <a:lnTo>
                      <a:pt x="0" y="992632"/>
                    </a:lnTo>
                    <a:lnTo>
                      <a:pt x="2544419" y="992632"/>
                    </a:lnTo>
                    <a:lnTo>
                      <a:pt x="2544419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6062642" y="2092082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6062642" y="3317176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6062642" y="4542270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6062642" y="5767363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4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6062642" y="6992456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4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6062642" y="8217551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4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11497030" y="866996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93139" extrusionOk="0">
                    <a:moveTo>
                      <a:pt x="2544419" y="0"/>
                    </a:moveTo>
                    <a:lnTo>
                      <a:pt x="0" y="0"/>
                    </a:lnTo>
                    <a:lnTo>
                      <a:pt x="0" y="81673"/>
                    </a:lnTo>
                    <a:lnTo>
                      <a:pt x="0" y="911352"/>
                    </a:lnTo>
                    <a:lnTo>
                      <a:pt x="0" y="992632"/>
                    </a:lnTo>
                    <a:lnTo>
                      <a:pt x="2544419" y="992632"/>
                    </a:lnTo>
                    <a:lnTo>
                      <a:pt x="2544419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11497032" y="2092082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931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11497032" y="3317176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931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11497032" y="4542270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931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>
                <a:off x="11497032" y="5767363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9314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11497032" y="6992456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9314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11497032" y="8217551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9314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65" name="Google Shape;65;p3"/>
            <p:cNvSpPr txBox="1"/>
            <p:nvPr/>
          </p:nvSpPr>
          <p:spPr>
            <a:xfrm>
              <a:off x="3623019" y="495305"/>
              <a:ext cx="1240821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Negotiation variable theme</a:t>
              </a:r>
              <a:endParaRPr/>
            </a:p>
          </p:txBody>
        </p:sp>
        <p:sp>
          <p:nvSpPr>
            <p:cNvPr id="66" name="Google Shape;66;p3"/>
            <p:cNvSpPr txBox="1"/>
            <p:nvPr/>
          </p:nvSpPr>
          <p:spPr>
            <a:xfrm>
              <a:off x="5291942" y="495305"/>
              <a:ext cx="1327618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Expected argument suppliers</a:t>
              </a:r>
              <a:endParaRPr/>
            </a:p>
          </p:txBody>
        </p:sp>
        <p:sp>
          <p:nvSpPr>
            <p:cNvPr id="67" name="Google Shape;67;p3"/>
            <p:cNvSpPr txBox="1"/>
            <p:nvPr/>
          </p:nvSpPr>
          <p:spPr>
            <a:xfrm>
              <a:off x="6992497" y="495305"/>
              <a:ext cx="1487908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Counter argument</a:t>
              </a:r>
              <a:endParaRPr/>
            </a:p>
          </p:txBody>
        </p:sp>
      </p:grpSp>
      <p:pic>
        <p:nvPicPr>
          <p:cNvPr id="68" name="Google Shape;6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11439" y="6290734"/>
            <a:ext cx="1118484" cy="449156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3"/>
          <p:cNvSpPr txBox="1"/>
          <p:nvPr/>
        </p:nvSpPr>
        <p:spPr>
          <a:xfrm>
            <a:off x="357079" y="130589"/>
            <a:ext cx="76747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Excepted supplier arguments</a:t>
            </a:r>
            <a:endParaRPr/>
          </a:p>
        </p:txBody>
      </p:sp>
      <p:cxnSp>
        <p:nvCxnSpPr>
          <p:cNvPr id="70" name="Google Shape;70;p3"/>
          <p:cNvCxnSpPr/>
          <p:nvPr/>
        </p:nvCxnSpPr>
        <p:spPr>
          <a:xfrm>
            <a:off x="423307" y="532763"/>
            <a:ext cx="4305300" cy="0"/>
          </a:xfrm>
          <a:prstGeom prst="straightConnector1">
            <a:avLst/>
          </a:prstGeom>
          <a:noFill/>
          <a:ln w="25400" cap="flat" cmpd="sng">
            <a:solidFill>
              <a:srgbClr val="01BFF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4"/>
          <p:cNvGrpSpPr/>
          <p:nvPr/>
        </p:nvGrpSpPr>
        <p:grpSpPr>
          <a:xfrm>
            <a:off x="769192" y="1654431"/>
            <a:ext cx="10653616" cy="2261026"/>
            <a:chOff x="753792" y="2298487"/>
            <a:chExt cx="10653616" cy="2261026"/>
          </a:xfrm>
        </p:grpSpPr>
        <p:grpSp>
          <p:nvGrpSpPr>
            <p:cNvPr id="76" name="Google Shape;76;p4"/>
            <p:cNvGrpSpPr/>
            <p:nvPr/>
          </p:nvGrpSpPr>
          <p:grpSpPr>
            <a:xfrm>
              <a:off x="784592" y="2298487"/>
              <a:ext cx="10622816" cy="2261026"/>
              <a:chOff x="1960149" y="3932864"/>
              <a:chExt cx="16177538" cy="3443327"/>
            </a:xfrm>
          </p:grpSpPr>
          <p:sp>
            <p:nvSpPr>
              <p:cNvPr id="77" name="Google Shape;77;p4"/>
              <p:cNvSpPr/>
              <p:nvPr/>
            </p:nvSpPr>
            <p:spPr>
              <a:xfrm>
                <a:off x="1960149" y="5157958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F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78" name="Google Shape;78;p4"/>
              <p:cNvSpPr/>
              <p:nvPr/>
            </p:nvSpPr>
            <p:spPr>
              <a:xfrm>
                <a:off x="1960149" y="6383051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4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F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79" name="Google Shape;79;p4"/>
              <p:cNvSpPr/>
              <p:nvPr/>
            </p:nvSpPr>
            <p:spPr>
              <a:xfrm>
                <a:off x="7394539" y="3932864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F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80" name="Google Shape;80;p4"/>
              <p:cNvSpPr/>
              <p:nvPr/>
            </p:nvSpPr>
            <p:spPr>
              <a:xfrm>
                <a:off x="7394539" y="5157958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81" name="Google Shape;81;p4"/>
              <p:cNvSpPr/>
              <p:nvPr/>
            </p:nvSpPr>
            <p:spPr>
              <a:xfrm>
                <a:off x="7394539" y="6383051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4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82" name="Google Shape;82;p4"/>
              <p:cNvSpPr/>
              <p:nvPr/>
            </p:nvSpPr>
            <p:spPr>
              <a:xfrm>
                <a:off x="7224910" y="4843831"/>
                <a:ext cx="0" cy="81915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81914" extrusionOk="0">
                    <a:moveTo>
                      <a:pt x="0" y="0"/>
                    </a:moveTo>
                    <a:lnTo>
                      <a:pt x="0" y="816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83" name="Google Shape;83;p4"/>
              <p:cNvSpPr/>
              <p:nvPr/>
            </p:nvSpPr>
            <p:spPr>
              <a:xfrm>
                <a:off x="4680483" y="3932865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39" extrusionOk="0">
                    <a:moveTo>
                      <a:pt x="2544419" y="0"/>
                    </a:moveTo>
                    <a:lnTo>
                      <a:pt x="0" y="0"/>
                    </a:lnTo>
                    <a:lnTo>
                      <a:pt x="0" y="992644"/>
                    </a:lnTo>
                    <a:lnTo>
                      <a:pt x="2544419" y="992644"/>
                    </a:lnTo>
                    <a:lnTo>
                      <a:pt x="2544419" y="910971"/>
                    </a:lnTo>
                    <a:lnTo>
                      <a:pt x="2544419" y="81673"/>
                    </a:lnTo>
                    <a:lnTo>
                      <a:pt x="2544419" y="0"/>
                    </a:lnTo>
                    <a:close/>
                  </a:path>
                </a:pathLst>
              </a:custGeom>
              <a:solidFill>
                <a:srgbClr val="01BFF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84" name="Google Shape;84;p4"/>
              <p:cNvSpPr/>
              <p:nvPr/>
            </p:nvSpPr>
            <p:spPr>
              <a:xfrm>
                <a:off x="4680485" y="5157958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85" name="Google Shape;85;p4"/>
              <p:cNvSpPr/>
              <p:nvPr/>
            </p:nvSpPr>
            <p:spPr>
              <a:xfrm>
                <a:off x="4680485" y="6383051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4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86" name="Google Shape;86;p4"/>
              <p:cNvSpPr/>
              <p:nvPr/>
            </p:nvSpPr>
            <p:spPr>
              <a:xfrm>
                <a:off x="10114864" y="3932865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39" extrusionOk="0">
                    <a:moveTo>
                      <a:pt x="2544432" y="0"/>
                    </a:moveTo>
                    <a:lnTo>
                      <a:pt x="0" y="0"/>
                    </a:lnTo>
                    <a:lnTo>
                      <a:pt x="0" y="81673"/>
                    </a:lnTo>
                    <a:lnTo>
                      <a:pt x="0" y="911364"/>
                    </a:lnTo>
                    <a:lnTo>
                      <a:pt x="0" y="992644"/>
                    </a:lnTo>
                    <a:lnTo>
                      <a:pt x="2544432" y="992644"/>
                    </a:lnTo>
                    <a:lnTo>
                      <a:pt x="2544432" y="0"/>
                    </a:lnTo>
                    <a:close/>
                  </a:path>
                </a:pathLst>
              </a:custGeom>
              <a:solidFill>
                <a:srgbClr val="01BFF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87" name="Google Shape;87;p4"/>
              <p:cNvSpPr/>
              <p:nvPr/>
            </p:nvSpPr>
            <p:spPr>
              <a:xfrm>
                <a:off x="10114875" y="5157958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88" name="Google Shape;88;p4"/>
              <p:cNvSpPr/>
              <p:nvPr/>
            </p:nvSpPr>
            <p:spPr>
              <a:xfrm>
                <a:off x="10114875" y="6383051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4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89" name="Google Shape;89;p4"/>
              <p:cNvSpPr/>
              <p:nvPr/>
            </p:nvSpPr>
            <p:spPr>
              <a:xfrm>
                <a:off x="12828918" y="3932865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93139" extrusionOk="0">
                    <a:moveTo>
                      <a:pt x="2544432" y="0"/>
                    </a:moveTo>
                    <a:lnTo>
                      <a:pt x="0" y="0"/>
                    </a:lnTo>
                    <a:lnTo>
                      <a:pt x="0" y="81673"/>
                    </a:lnTo>
                    <a:lnTo>
                      <a:pt x="0" y="911364"/>
                    </a:lnTo>
                    <a:lnTo>
                      <a:pt x="0" y="992644"/>
                    </a:lnTo>
                    <a:lnTo>
                      <a:pt x="2544432" y="992644"/>
                    </a:lnTo>
                    <a:lnTo>
                      <a:pt x="2544432" y="0"/>
                    </a:lnTo>
                    <a:close/>
                  </a:path>
                </a:pathLst>
              </a:custGeom>
              <a:solidFill>
                <a:srgbClr val="01BFF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90" name="Google Shape;90;p4"/>
              <p:cNvSpPr/>
              <p:nvPr/>
            </p:nvSpPr>
            <p:spPr>
              <a:xfrm>
                <a:off x="15593238" y="3932865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93139" extrusionOk="0">
                    <a:moveTo>
                      <a:pt x="2544419" y="0"/>
                    </a:moveTo>
                    <a:lnTo>
                      <a:pt x="0" y="0"/>
                    </a:lnTo>
                    <a:lnTo>
                      <a:pt x="0" y="992644"/>
                    </a:lnTo>
                    <a:lnTo>
                      <a:pt x="2544419" y="992644"/>
                    </a:lnTo>
                    <a:lnTo>
                      <a:pt x="2544419" y="910971"/>
                    </a:lnTo>
                    <a:lnTo>
                      <a:pt x="2544419" y="81673"/>
                    </a:lnTo>
                    <a:lnTo>
                      <a:pt x="2544419" y="0"/>
                    </a:lnTo>
                    <a:close/>
                  </a:path>
                </a:pathLst>
              </a:custGeom>
              <a:solidFill>
                <a:srgbClr val="01BFF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91" name="Google Shape;91;p4"/>
              <p:cNvSpPr/>
              <p:nvPr/>
            </p:nvSpPr>
            <p:spPr>
              <a:xfrm>
                <a:off x="12828928" y="5157958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931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92" name="Google Shape;92;p4"/>
              <p:cNvSpPr/>
              <p:nvPr/>
            </p:nvSpPr>
            <p:spPr>
              <a:xfrm>
                <a:off x="15593242" y="5157958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931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93" name="Google Shape;93;p4"/>
              <p:cNvSpPr/>
              <p:nvPr/>
            </p:nvSpPr>
            <p:spPr>
              <a:xfrm>
                <a:off x="12828928" y="6383051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9314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94" name="Google Shape;94;p4"/>
              <p:cNvSpPr/>
              <p:nvPr/>
            </p:nvSpPr>
            <p:spPr>
              <a:xfrm>
                <a:off x="15593242" y="6383051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9314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95" name="Google Shape;95;p4"/>
            <p:cNvSpPr txBox="1"/>
            <p:nvPr/>
          </p:nvSpPr>
          <p:spPr>
            <a:xfrm>
              <a:off x="2669651" y="2354140"/>
              <a:ext cx="914033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Supplier A</a:t>
              </a:r>
              <a:endParaRPr/>
            </a:p>
          </p:txBody>
        </p:sp>
        <p:sp>
          <p:nvSpPr>
            <p:cNvPr id="96" name="Google Shape;96;p4"/>
            <p:cNvSpPr txBox="1"/>
            <p:nvPr/>
          </p:nvSpPr>
          <p:spPr>
            <a:xfrm>
              <a:off x="4445148" y="2354140"/>
              <a:ext cx="914033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Supplier B</a:t>
              </a:r>
              <a:endParaRPr/>
            </a:p>
          </p:txBody>
        </p:sp>
        <p:sp>
          <p:nvSpPr>
            <p:cNvPr id="97" name="Google Shape;97;p4"/>
            <p:cNvSpPr txBox="1"/>
            <p:nvPr/>
          </p:nvSpPr>
          <p:spPr>
            <a:xfrm>
              <a:off x="6168191" y="2354140"/>
              <a:ext cx="915635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Supplier C</a:t>
              </a:r>
              <a:endParaRPr/>
            </a:p>
          </p:txBody>
        </p:sp>
        <p:sp>
          <p:nvSpPr>
            <p:cNvPr id="98" name="Google Shape;98;p4"/>
            <p:cNvSpPr txBox="1"/>
            <p:nvPr/>
          </p:nvSpPr>
          <p:spPr>
            <a:xfrm>
              <a:off x="8013899" y="2354140"/>
              <a:ext cx="926857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Supplier D</a:t>
              </a:r>
              <a:endParaRPr/>
            </a:p>
          </p:txBody>
        </p:sp>
        <p:sp>
          <p:nvSpPr>
            <p:cNvPr id="99" name="Google Shape;99;p4"/>
            <p:cNvSpPr txBox="1"/>
            <p:nvPr/>
          </p:nvSpPr>
          <p:spPr>
            <a:xfrm>
              <a:off x="9828743" y="2354140"/>
              <a:ext cx="907621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Supplier E</a:t>
              </a:r>
              <a:endParaRPr/>
            </a:p>
          </p:txBody>
        </p:sp>
        <p:sp>
          <p:nvSpPr>
            <p:cNvPr id="100" name="Google Shape;100;p4"/>
            <p:cNvSpPr txBox="1"/>
            <p:nvPr/>
          </p:nvSpPr>
          <p:spPr>
            <a:xfrm>
              <a:off x="784592" y="3162937"/>
              <a:ext cx="1547218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Your share in total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sales of supplier</a:t>
              </a:r>
              <a:endParaRPr/>
            </a:p>
          </p:txBody>
        </p:sp>
        <p:sp>
          <p:nvSpPr>
            <p:cNvPr id="101" name="Google Shape;101;p4"/>
            <p:cNvSpPr txBox="1"/>
            <p:nvPr/>
          </p:nvSpPr>
          <p:spPr>
            <a:xfrm>
              <a:off x="753792" y="4002612"/>
              <a:ext cx="1808508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Supplier share in total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sales of your company</a:t>
              </a:r>
              <a:endParaRPr/>
            </a:p>
          </p:txBody>
        </p:sp>
        <p:sp>
          <p:nvSpPr>
            <p:cNvPr id="102" name="Google Shape;102;p4"/>
            <p:cNvSpPr txBox="1"/>
            <p:nvPr/>
          </p:nvSpPr>
          <p:spPr>
            <a:xfrm>
              <a:off x="2579739" y="3193894"/>
              <a:ext cx="503664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2F2267"/>
                  </a:solidFill>
                  <a:latin typeface="Verdana"/>
                  <a:ea typeface="Verdana"/>
                  <a:cs typeface="Verdana"/>
                  <a:sym typeface="Verdana"/>
                </a:rPr>
                <a:t>xx%</a:t>
              </a:r>
              <a:endParaRPr/>
            </a:p>
          </p:txBody>
        </p:sp>
        <p:sp>
          <p:nvSpPr>
            <p:cNvPr id="103" name="Google Shape;103;p4"/>
            <p:cNvSpPr txBox="1"/>
            <p:nvPr/>
          </p:nvSpPr>
          <p:spPr>
            <a:xfrm>
              <a:off x="4383322" y="3193894"/>
              <a:ext cx="503664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2F2267"/>
                  </a:solidFill>
                  <a:latin typeface="Verdana"/>
                  <a:ea typeface="Verdana"/>
                  <a:cs typeface="Verdana"/>
                  <a:sym typeface="Verdana"/>
                </a:rPr>
                <a:t>xx%</a:t>
              </a:r>
              <a:endParaRPr/>
            </a:p>
          </p:txBody>
        </p:sp>
        <p:sp>
          <p:nvSpPr>
            <p:cNvPr id="104" name="Google Shape;104;p4"/>
            <p:cNvSpPr txBox="1"/>
            <p:nvPr/>
          </p:nvSpPr>
          <p:spPr>
            <a:xfrm>
              <a:off x="6156456" y="3193894"/>
              <a:ext cx="503664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2F2267"/>
                  </a:solidFill>
                  <a:latin typeface="Verdana"/>
                  <a:ea typeface="Verdana"/>
                  <a:cs typeface="Verdana"/>
                  <a:sym typeface="Verdana"/>
                </a:rPr>
                <a:t>xx%</a:t>
              </a:r>
              <a:endParaRPr/>
            </a:p>
          </p:txBody>
        </p:sp>
        <p:sp>
          <p:nvSpPr>
            <p:cNvPr id="105" name="Google Shape;105;p4"/>
            <p:cNvSpPr txBox="1"/>
            <p:nvPr/>
          </p:nvSpPr>
          <p:spPr>
            <a:xfrm>
              <a:off x="2579739" y="3994243"/>
              <a:ext cx="503664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2F2267"/>
                  </a:solidFill>
                  <a:latin typeface="Verdana"/>
                  <a:ea typeface="Verdana"/>
                  <a:cs typeface="Verdana"/>
                  <a:sym typeface="Verdana"/>
                </a:rPr>
                <a:t>xx%</a:t>
              </a:r>
              <a:endParaRPr/>
            </a:p>
          </p:txBody>
        </p:sp>
        <p:sp>
          <p:nvSpPr>
            <p:cNvPr id="106" name="Google Shape;106;p4"/>
            <p:cNvSpPr txBox="1"/>
            <p:nvPr/>
          </p:nvSpPr>
          <p:spPr>
            <a:xfrm>
              <a:off x="4383322" y="3994243"/>
              <a:ext cx="503664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2F2267"/>
                  </a:solidFill>
                  <a:latin typeface="Verdana"/>
                  <a:ea typeface="Verdana"/>
                  <a:cs typeface="Verdana"/>
                  <a:sym typeface="Verdana"/>
                </a:rPr>
                <a:t>xx%</a:t>
              </a:r>
              <a:endParaRPr/>
            </a:p>
          </p:txBody>
        </p:sp>
        <p:sp>
          <p:nvSpPr>
            <p:cNvPr id="107" name="Google Shape;107;p4"/>
            <p:cNvSpPr txBox="1"/>
            <p:nvPr/>
          </p:nvSpPr>
          <p:spPr>
            <a:xfrm>
              <a:off x="6156456" y="3994243"/>
              <a:ext cx="503664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2F2267"/>
                  </a:solidFill>
                  <a:latin typeface="Verdana"/>
                  <a:ea typeface="Verdana"/>
                  <a:cs typeface="Verdana"/>
                  <a:sym typeface="Verdana"/>
                </a:rPr>
                <a:t>xx%</a:t>
              </a:r>
              <a:endParaRPr/>
            </a:p>
          </p:txBody>
        </p:sp>
        <p:sp>
          <p:nvSpPr>
            <p:cNvPr id="108" name="Google Shape;108;p4"/>
            <p:cNvSpPr txBox="1"/>
            <p:nvPr/>
          </p:nvSpPr>
          <p:spPr>
            <a:xfrm>
              <a:off x="8032865" y="3193894"/>
              <a:ext cx="503664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2F2267"/>
                  </a:solidFill>
                  <a:latin typeface="Verdana"/>
                  <a:ea typeface="Verdana"/>
                  <a:cs typeface="Verdana"/>
                  <a:sym typeface="Verdana"/>
                </a:rPr>
                <a:t>xx%</a:t>
              </a:r>
              <a:endParaRPr/>
            </a:p>
          </p:txBody>
        </p:sp>
        <p:sp>
          <p:nvSpPr>
            <p:cNvPr id="109" name="Google Shape;109;p4"/>
            <p:cNvSpPr txBox="1"/>
            <p:nvPr/>
          </p:nvSpPr>
          <p:spPr>
            <a:xfrm>
              <a:off x="8032865" y="3994243"/>
              <a:ext cx="503664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2F2267"/>
                  </a:solidFill>
                  <a:latin typeface="Verdana"/>
                  <a:ea typeface="Verdana"/>
                  <a:cs typeface="Verdana"/>
                  <a:sym typeface="Verdana"/>
                </a:rPr>
                <a:t>xx%</a:t>
              </a:r>
              <a:endParaRPr/>
            </a:p>
          </p:txBody>
        </p:sp>
        <p:sp>
          <p:nvSpPr>
            <p:cNvPr id="110" name="Google Shape;110;p4"/>
            <p:cNvSpPr txBox="1"/>
            <p:nvPr/>
          </p:nvSpPr>
          <p:spPr>
            <a:xfrm>
              <a:off x="9828743" y="3193894"/>
              <a:ext cx="503664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2F2267"/>
                  </a:solidFill>
                  <a:latin typeface="Verdana"/>
                  <a:ea typeface="Verdana"/>
                  <a:cs typeface="Verdana"/>
                  <a:sym typeface="Verdana"/>
                </a:rPr>
                <a:t>xx%</a:t>
              </a:r>
              <a:endParaRPr/>
            </a:p>
          </p:txBody>
        </p:sp>
        <p:sp>
          <p:nvSpPr>
            <p:cNvPr id="111" name="Google Shape;111;p4"/>
            <p:cNvSpPr txBox="1"/>
            <p:nvPr/>
          </p:nvSpPr>
          <p:spPr>
            <a:xfrm>
              <a:off x="9828743" y="3994243"/>
              <a:ext cx="503664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2F2267"/>
                  </a:solidFill>
                  <a:latin typeface="Verdana"/>
                  <a:ea typeface="Verdana"/>
                  <a:cs typeface="Verdana"/>
                  <a:sym typeface="Verdana"/>
                </a:rPr>
                <a:t>xx%</a:t>
              </a:r>
              <a:endParaRPr/>
            </a:p>
          </p:txBody>
        </p:sp>
      </p:grpSp>
      <p:pic>
        <p:nvPicPr>
          <p:cNvPr id="112" name="Google Shape;11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11439" y="6290734"/>
            <a:ext cx="1118484" cy="449156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4"/>
          <p:cNvSpPr txBox="1"/>
          <p:nvPr/>
        </p:nvSpPr>
        <p:spPr>
          <a:xfrm>
            <a:off x="357079" y="130589"/>
            <a:ext cx="76747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Power Balance template</a:t>
            </a:r>
            <a:endParaRPr/>
          </a:p>
        </p:txBody>
      </p:sp>
      <p:cxnSp>
        <p:nvCxnSpPr>
          <p:cNvPr id="114" name="Google Shape;114;p4"/>
          <p:cNvCxnSpPr/>
          <p:nvPr/>
        </p:nvCxnSpPr>
        <p:spPr>
          <a:xfrm>
            <a:off x="423307" y="532763"/>
            <a:ext cx="4305300" cy="0"/>
          </a:xfrm>
          <a:prstGeom prst="straightConnector1">
            <a:avLst/>
          </a:prstGeom>
          <a:noFill/>
          <a:ln w="25400" cap="flat" cmpd="sng">
            <a:solidFill>
              <a:srgbClr val="01BFF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5" name="Google Shape;11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5943" y="4178114"/>
            <a:ext cx="2733356" cy="2491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5"/>
          <p:cNvGrpSpPr/>
          <p:nvPr/>
        </p:nvGrpSpPr>
        <p:grpSpPr>
          <a:xfrm>
            <a:off x="1342516" y="1290857"/>
            <a:ext cx="8411546" cy="5232400"/>
            <a:chOff x="1334127" y="342900"/>
            <a:chExt cx="8411546" cy="5232400"/>
          </a:xfrm>
        </p:grpSpPr>
        <p:grpSp>
          <p:nvGrpSpPr>
            <p:cNvPr id="121" name="Google Shape;121;p5"/>
            <p:cNvGrpSpPr/>
            <p:nvPr/>
          </p:nvGrpSpPr>
          <p:grpSpPr>
            <a:xfrm>
              <a:off x="1334127" y="342900"/>
              <a:ext cx="8411546" cy="5232400"/>
              <a:chOff x="2494164" y="464914"/>
              <a:chExt cx="13413225" cy="8343694"/>
            </a:xfrm>
          </p:grpSpPr>
          <p:sp>
            <p:nvSpPr>
              <p:cNvPr id="122" name="Google Shape;122;p5"/>
              <p:cNvSpPr/>
              <p:nvPr/>
            </p:nvSpPr>
            <p:spPr>
              <a:xfrm>
                <a:off x="2494164" y="1690000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23" name="Google Shape;123;p5"/>
              <p:cNvSpPr/>
              <p:nvPr/>
            </p:nvSpPr>
            <p:spPr>
              <a:xfrm>
                <a:off x="2494164" y="2915094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24" name="Google Shape;124;p5"/>
              <p:cNvSpPr/>
              <p:nvPr/>
            </p:nvSpPr>
            <p:spPr>
              <a:xfrm>
                <a:off x="2494164" y="4140187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25" name="Google Shape;125;p5"/>
              <p:cNvSpPr/>
              <p:nvPr/>
            </p:nvSpPr>
            <p:spPr>
              <a:xfrm>
                <a:off x="2494164" y="5365281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26" name="Google Shape;126;p5"/>
              <p:cNvSpPr/>
              <p:nvPr/>
            </p:nvSpPr>
            <p:spPr>
              <a:xfrm>
                <a:off x="2494164" y="6590375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4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27" name="Google Shape;127;p5"/>
              <p:cNvSpPr/>
              <p:nvPr/>
            </p:nvSpPr>
            <p:spPr>
              <a:xfrm>
                <a:off x="2494164" y="7815468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4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28" name="Google Shape;128;p5"/>
              <p:cNvSpPr/>
              <p:nvPr/>
            </p:nvSpPr>
            <p:spPr>
              <a:xfrm>
                <a:off x="7928547" y="464914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40" extrusionOk="0">
                    <a:moveTo>
                      <a:pt x="2544432" y="0"/>
                    </a:moveTo>
                    <a:lnTo>
                      <a:pt x="0" y="0"/>
                    </a:lnTo>
                    <a:lnTo>
                      <a:pt x="0" y="81673"/>
                    </a:lnTo>
                    <a:lnTo>
                      <a:pt x="0" y="911352"/>
                    </a:lnTo>
                    <a:lnTo>
                      <a:pt x="0" y="992632"/>
                    </a:lnTo>
                    <a:lnTo>
                      <a:pt x="2544432" y="992632"/>
                    </a:lnTo>
                    <a:lnTo>
                      <a:pt x="2544432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29" name="Google Shape;129;p5"/>
              <p:cNvSpPr/>
              <p:nvPr/>
            </p:nvSpPr>
            <p:spPr>
              <a:xfrm>
                <a:off x="7928554" y="1690000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30" name="Google Shape;130;p5"/>
              <p:cNvSpPr/>
              <p:nvPr/>
            </p:nvSpPr>
            <p:spPr>
              <a:xfrm>
                <a:off x="7928554" y="2915094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31" name="Google Shape;131;p5"/>
              <p:cNvSpPr/>
              <p:nvPr/>
            </p:nvSpPr>
            <p:spPr>
              <a:xfrm>
                <a:off x="7928554" y="4140187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32" name="Google Shape;132;p5"/>
              <p:cNvSpPr/>
              <p:nvPr/>
            </p:nvSpPr>
            <p:spPr>
              <a:xfrm>
                <a:off x="7928554" y="5365281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33" name="Google Shape;133;p5"/>
              <p:cNvSpPr/>
              <p:nvPr/>
            </p:nvSpPr>
            <p:spPr>
              <a:xfrm>
                <a:off x="7928554" y="6590375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4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34" name="Google Shape;134;p5"/>
              <p:cNvSpPr/>
              <p:nvPr/>
            </p:nvSpPr>
            <p:spPr>
              <a:xfrm>
                <a:off x="7928554" y="7815468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4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35" name="Google Shape;135;p5"/>
              <p:cNvSpPr/>
              <p:nvPr/>
            </p:nvSpPr>
            <p:spPr>
              <a:xfrm>
                <a:off x="5214500" y="1376267"/>
                <a:ext cx="0" cy="8128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81280" extrusionOk="0">
                    <a:moveTo>
                      <a:pt x="0" y="81279"/>
                    </a:moveTo>
                    <a:lnTo>
                      <a:pt x="0" y="0"/>
                    </a:lnTo>
                    <a:lnTo>
                      <a:pt x="0" y="81279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36" name="Google Shape;136;p5"/>
              <p:cNvSpPr/>
              <p:nvPr/>
            </p:nvSpPr>
            <p:spPr>
              <a:xfrm>
                <a:off x="5214493" y="464914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40" extrusionOk="0">
                    <a:moveTo>
                      <a:pt x="2544432" y="0"/>
                    </a:moveTo>
                    <a:lnTo>
                      <a:pt x="0" y="0"/>
                    </a:lnTo>
                    <a:lnTo>
                      <a:pt x="0" y="81673"/>
                    </a:lnTo>
                    <a:lnTo>
                      <a:pt x="0" y="911352"/>
                    </a:lnTo>
                    <a:lnTo>
                      <a:pt x="0" y="992632"/>
                    </a:lnTo>
                    <a:lnTo>
                      <a:pt x="2544432" y="992632"/>
                    </a:lnTo>
                    <a:lnTo>
                      <a:pt x="2544432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37" name="Google Shape;137;p5"/>
              <p:cNvSpPr/>
              <p:nvPr/>
            </p:nvSpPr>
            <p:spPr>
              <a:xfrm>
                <a:off x="5214501" y="1690000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38" name="Google Shape;138;p5"/>
              <p:cNvSpPr/>
              <p:nvPr/>
            </p:nvSpPr>
            <p:spPr>
              <a:xfrm>
                <a:off x="5214501" y="2915094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39" name="Google Shape;139;p5"/>
              <p:cNvSpPr/>
              <p:nvPr/>
            </p:nvSpPr>
            <p:spPr>
              <a:xfrm>
                <a:off x="5214501" y="4140187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40" name="Google Shape;140;p5"/>
              <p:cNvSpPr/>
              <p:nvPr/>
            </p:nvSpPr>
            <p:spPr>
              <a:xfrm>
                <a:off x="5214501" y="5365281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41" name="Google Shape;141;p5"/>
              <p:cNvSpPr/>
              <p:nvPr/>
            </p:nvSpPr>
            <p:spPr>
              <a:xfrm>
                <a:off x="5214501" y="6590375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4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42" name="Google Shape;142;p5"/>
              <p:cNvSpPr/>
              <p:nvPr/>
            </p:nvSpPr>
            <p:spPr>
              <a:xfrm>
                <a:off x="5214501" y="7815468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4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43" name="Google Shape;143;p5"/>
              <p:cNvSpPr/>
              <p:nvPr/>
            </p:nvSpPr>
            <p:spPr>
              <a:xfrm>
                <a:off x="10648887" y="464914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93140" extrusionOk="0">
                    <a:moveTo>
                      <a:pt x="2544419" y="0"/>
                    </a:moveTo>
                    <a:lnTo>
                      <a:pt x="0" y="0"/>
                    </a:lnTo>
                    <a:lnTo>
                      <a:pt x="0" y="81673"/>
                    </a:lnTo>
                    <a:lnTo>
                      <a:pt x="0" y="911352"/>
                    </a:lnTo>
                    <a:lnTo>
                      <a:pt x="0" y="992632"/>
                    </a:lnTo>
                    <a:lnTo>
                      <a:pt x="2544419" y="992632"/>
                    </a:lnTo>
                    <a:lnTo>
                      <a:pt x="2544419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44" name="Google Shape;144;p5"/>
              <p:cNvSpPr/>
              <p:nvPr/>
            </p:nvSpPr>
            <p:spPr>
              <a:xfrm>
                <a:off x="10648890" y="1690000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931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45" name="Google Shape;145;p5"/>
              <p:cNvSpPr/>
              <p:nvPr/>
            </p:nvSpPr>
            <p:spPr>
              <a:xfrm>
                <a:off x="10648890" y="2915094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931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46" name="Google Shape;146;p5"/>
              <p:cNvSpPr/>
              <p:nvPr/>
            </p:nvSpPr>
            <p:spPr>
              <a:xfrm>
                <a:off x="10648890" y="4140187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931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47" name="Google Shape;147;p5"/>
              <p:cNvSpPr/>
              <p:nvPr/>
            </p:nvSpPr>
            <p:spPr>
              <a:xfrm>
                <a:off x="10648890" y="5365281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931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48" name="Google Shape;148;p5"/>
              <p:cNvSpPr/>
              <p:nvPr/>
            </p:nvSpPr>
            <p:spPr>
              <a:xfrm>
                <a:off x="10648890" y="6590375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9314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49" name="Google Shape;149;p5"/>
              <p:cNvSpPr/>
              <p:nvPr/>
            </p:nvSpPr>
            <p:spPr>
              <a:xfrm>
                <a:off x="10648890" y="7815468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9314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50" name="Google Shape;150;p5"/>
              <p:cNvSpPr/>
              <p:nvPr/>
            </p:nvSpPr>
            <p:spPr>
              <a:xfrm>
                <a:off x="13362940" y="464914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93140" extrusionOk="0">
                    <a:moveTo>
                      <a:pt x="2544419" y="0"/>
                    </a:moveTo>
                    <a:lnTo>
                      <a:pt x="0" y="0"/>
                    </a:lnTo>
                    <a:lnTo>
                      <a:pt x="0" y="992632"/>
                    </a:lnTo>
                    <a:lnTo>
                      <a:pt x="2544419" y="992632"/>
                    </a:lnTo>
                    <a:lnTo>
                      <a:pt x="2544419" y="910971"/>
                    </a:lnTo>
                    <a:lnTo>
                      <a:pt x="2544419" y="81673"/>
                    </a:lnTo>
                    <a:lnTo>
                      <a:pt x="2544419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51" name="Google Shape;151;p5"/>
              <p:cNvSpPr/>
              <p:nvPr/>
            </p:nvSpPr>
            <p:spPr>
              <a:xfrm>
                <a:off x="13362944" y="1690000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931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52" name="Google Shape;152;p5"/>
              <p:cNvSpPr/>
              <p:nvPr/>
            </p:nvSpPr>
            <p:spPr>
              <a:xfrm>
                <a:off x="13362944" y="2915094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931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53" name="Google Shape;153;p5"/>
              <p:cNvSpPr/>
              <p:nvPr/>
            </p:nvSpPr>
            <p:spPr>
              <a:xfrm>
                <a:off x="13362944" y="4140187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931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54" name="Google Shape;154;p5"/>
              <p:cNvSpPr/>
              <p:nvPr/>
            </p:nvSpPr>
            <p:spPr>
              <a:xfrm>
                <a:off x="13362944" y="5365281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931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55" name="Google Shape;155;p5"/>
              <p:cNvSpPr/>
              <p:nvPr/>
            </p:nvSpPr>
            <p:spPr>
              <a:xfrm>
                <a:off x="13362944" y="6590375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9314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56" name="Google Shape;156;p5"/>
              <p:cNvSpPr/>
              <p:nvPr/>
            </p:nvSpPr>
            <p:spPr>
              <a:xfrm>
                <a:off x="13362944" y="7815468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9314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157" name="Google Shape;157;p5"/>
            <p:cNvSpPr txBox="1"/>
            <p:nvPr/>
          </p:nvSpPr>
          <p:spPr>
            <a:xfrm>
              <a:off x="3053860" y="381375"/>
              <a:ext cx="907621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Supplier 1</a:t>
              </a:r>
              <a:endParaRPr/>
            </a:p>
          </p:txBody>
        </p:sp>
        <p:sp>
          <p:nvSpPr>
            <p:cNvPr id="158" name="Google Shape;158;p5"/>
            <p:cNvSpPr txBox="1"/>
            <p:nvPr/>
          </p:nvSpPr>
          <p:spPr>
            <a:xfrm>
              <a:off x="4746016" y="381375"/>
              <a:ext cx="907621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Supplier 2</a:t>
              </a:r>
              <a:endParaRPr/>
            </a:p>
          </p:txBody>
        </p:sp>
        <p:sp>
          <p:nvSpPr>
            <p:cNvPr id="159" name="Google Shape;159;p5"/>
            <p:cNvSpPr txBox="1"/>
            <p:nvPr/>
          </p:nvSpPr>
          <p:spPr>
            <a:xfrm>
              <a:off x="6474607" y="381375"/>
              <a:ext cx="907621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Supplier 3</a:t>
              </a:r>
              <a:endParaRPr/>
            </a:p>
          </p:txBody>
        </p:sp>
        <p:sp>
          <p:nvSpPr>
            <p:cNvPr id="160" name="Google Shape;160;p5"/>
            <p:cNvSpPr txBox="1"/>
            <p:nvPr/>
          </p:nvSpPr>
          <p:spPr>
            <a:xfrm>
              <a:off x="8171779" y="381375"/>
              <a:ext cx="686406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Winner</a:t>
              </a:r>
              <a:endParaRPr/>
            </a:p>
          </p:txBody>
        </p:sp>
        <p:sp>
          <p:nvSpPr>
            <p:cNvPr id="161" name="Google Shape;161;p5"/>
            <p:cNvSpPr txBox="1"/>
            <p:nvPr/>
          </p:nvSpPr>
          <p:spPr>
            <a:xfrm>
              <a:off x="1348638" y="1144200"/>
              <a:ext cx="526106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Price</a:t>
              </a:r>
              <a:endParaRPr/>
            </a:p>
          </p:txBody>
        </p:sp>
        <p:sp>
          <p:nvSpPr>
            <p:cNvPr id="162" name="Google Shape;162;p5"/>
            <p:cNvSpPr txBox="1"/>
            <p:nvPr/>
          </p:nvSpPr>
          <p:spPr>
            <a:xfrm>
              <a:off x="1348638" y="1928417"/>
              <a:ext cx="686406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Quality</a:t>
              </a:r>
              <a:endParaRPr/>
            </a:p>
          </p:txBody>
        </p:sp>
        <p:sp>
          <p:nvSpPr>
            <p:cNvPr id="163" name="Google Shape;163;p5"/>
            <p:cNvSpPr txBox="1"/>
            <p:nvPr/>
          </p:nvSpPr>
          <p:spPr>
            <a:xfrm>
              <a:off x="1348638" y="2682098"/>
              <a:ext cx="623889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Speed</a:t>
              </a:r>
              <a:endParaRPr/>
            </a:p>
          </p:txBody>
        </p:sp>
        <p:sp>
          <p:nvSpPr>
            <p:cNvPr id="164" name="Google Shape;164;p5"/>
            <p:cNvSpPr txBox="1"/>
            <p:nvPr/>
          </p:nvSpPr>
          <p:spPr>
            <a:xfrm>
              <a:off x="1348638" y="3454517"/>
              <a:ext cx="280846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X</a:t>
              </a:r>
              <a:endParaRPr/>
            </a:p>
          </p:txBody>
        </p:sp>
        <p:sp>
          <p:nvSpPr>
            <p:cNvPr id="165" name="Google Shape;165;p5"/>
            <p:cNvSpPr txBox="1"/>
            <p:nvPr/>
          </p:nvSpPr>
          <p:spPr>
            <a:xfrm>
              <a:off x="1348638" y="4218632"/>
              <a:ext cx="271228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Y</a:t>
              </a:r>
              <a:endParaRPr/>
            </a:p>
          </p:txBody>
        </p:sp>
        <p:sp>
          <p:nvSpPr>
            <p:cNvPr id="166" name="Google Shape;166;p5"/>
            <p:cNvSpPr txBox="1"/>
            <p:nvPr/>
          </p:nvSpPr>
          <p:spPr>
            <a:xfrm>
              <a:off x="1348638" y="5004427"/>
              <a:ext cx="280846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Z</a:t>
              </a:r>
              <a:endParaRPr/>
            </a:p>
          </p:txBody>
        </p:sp>
        <p:sp>
          <p:nvSpPr>
            <p:cNvPr id="167" name="Google Shape;167;p5"/>
            <p:cNvSpPr txBox="1"/>
            <p:nvPr/>
          </p:nvSpPr>
          <p:spPr>
            <a:xfrm>
              <a:off x="3148946" y="1144200"/>
              <a:ext cx="494046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2F2267"/>
                  </a:solidFill>
                  <a:latin typeface="Verdana"/>
                  <a:ea typeface="Verdana"/>
                  <a:cs typeface="Verdana"/>
                  <a:sym typeface="Verdana"/>
                </a:rPr>
                <a:t>Best</a:t>
              </a:r>
              <a:endParaRPr/>
            </a:p>
          </p:txBody>
        </p:sp>
        <p:sp>
          <p:nvSpPr>
            <p:cNvPr id="168" name="Google Shape;168;p5"/>
            <p:cNvSpPr txBox="1"/>
            <p:nvPr/>
          </p:nvSpPr>
          <p:spPr>
            <a:xfrm>
              <a:off x="3148946" y="1928417"/>
              <a:ext cx="740908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2F2267"/>
                  </a:solidFill>
                  <a:latin typeface="Verdana"/>
                  <a:ea typeface="Verdana"/>
                  <a:cs typeface="Verdana"/>
                  <a:sym typeface="Verdana"/>
                </a:rPr>
                <a:t>Medium</a:t>
              </a:r>
              <a:endParaRPr/>
            </a:p>
          </p:txBody>
        </p:sp>
        <p:sp>
          <p:nvSpPr>
            <p:cNvPr id="169" name="Google Shape;169;p5"/>
            <p:cNvSpPr txBox="1"/>
            <p:nvPr/>
          </p:nvSpPr>
          <p:spPr>
            <a:xfrm>
              <a:off x="3148946" y="2682098"/>
              <a:ext cx="494046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2F2267"/>
                  </a:solidFill>
                  <a:latin typeface="Verdana"/>
                  <a:ea typeface="Verdana"/>
                  <a:cs typeface="Verdana"/>
                  <a:sym typeface="Verdana"/>
                </a:rPr>
                <a:t>Best</a:t>
              </a:r>
              <a:endParaRPr/>
            </a:p>
          </p:txBody>
        </p:sp>
        <p:sp>
          <p:nvSpPr>
            <p:cNvPr id="170" name="Google Shape;170;p5"/>
            <p:cNvSpPr txBox="1"/>
            <p:nvPr/>
          </p:nvSpPr>
          <p:spPr>
            <a:xfrm>
              <a:off x="3148946" y="3454517"/>
              <a:ext cx="740908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2F2267"/>
                  </a:solidFill>
                  <a:latin typeface="Verdana"/>
                  <a:ea typeface="Verdana"/>
                  <a:cs typeface="Verdana"/>
                  <a:sym typeface="Verdana"/>
                </a:rPr>
                <a:t>Medium</a:t>
              </a:r>
              <a:endParaRPr/>
            </a:p>
          </p:txBody>
        </p:sp>
        <p:sp>
          <p:nvSpPr>
            <p:cNvPr id="171" name="Google Shape;171;p5"/>
            <p:cNvSpPr txBox="1"/>
            <p:nvPr/>
          </p:nvSpPr>
          <p:spPr>
            <a:xfrm>
              <a:off x="3148946" y="4218632"/>
              <a:ext cx="599844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2F2267"/>
                  </a:solidFill>
                  <a:latin typeface="Verdana"/>
                  <a:ea typeface="Verdana"/>
                  <a:cs typeface="Verdana"/>
                  <a:sym typeface="Verdana"/>
                </a:rPr>
                <a:t>Worst</a:t>
              </a:r>
              <a:endParaRPr/>
            </a:p>
          </p:txBody>
        </p:sp>
        <p:sp>
          <p:nvSpPr>
            <p:cNvPr id="172" name="Google Shape;172;p5"/>
            <p:cNvSpPr txBox="1"/>
            <p:nvPr/>
          </p:nvSpPr>
          <p:spPr>
            <a:xfrm>
              <a:off x="3148946" y="5004427"/>
              <a:ext cx="494046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2F2267"/>
                  </a:solidFill>
                  <a:latin typeface="Verdana"/>
                  <a:ea typeface="Verdana"/>
                  <a:cs typeface="Verdana"/>
                  <a:sym typeface="Verdana"/>
                </a:rPr>
                <a:t>Best</a:t>
              </a:r>
              <a:endParaRPr/>
            </a:p>
          </p:txBody>
        </p:sp>
        <p:sp>
          <p:nvSpPr>
            <p:cNvPr id="173" name="Google Shape;173;p5"/>
            <p:cNvSpPr txBox="1"/>
            <p:nvPr/>
          </p:nvSpPr>
          <p:spPr>
            <a:xfrm>
              <a:off x="4873581" y="1144200"/>
              <a:ext cx="740908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2F2267"/>
                  </a:solidFill>
                  <a:latin typeface="Verdana"/>
                  <a:ea typeface="Verdana"/>
                  <a:cs typeface="Verdana"/>
                  <a:sym typeface="Verdana"/>
                </a:rPr>
                <a:t>Medium</a:t>
              </a:r>
              <a:endParaRPr/>
            </a:p>
          </p:txBody>
        </p:sp>
        <p:sp>
          <p:nvSpPr>
            <p:cNvPr id="174" name="Google Shape;174;p5"/>
            <p:cNvSpPr txBox="1"/>
            <p:nvPr/>
          </p:nvSpPr>
          <p:spPr>
            <a:xfrm>
              <a:off x="4873581" y="1928417"/>
              <a:ext cx="494046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2F2267"/>
                  </a:solidFill>
                  <a:latin typeface="Verdana"/>
                  <a:ea typeface="Verdana"/>
                  <a:cs typeface="Verdana"/>
                  <a:sym typeface="Verdana"/>
                </a:rPr>
                <a:t>Best</a:t>
              </a:r>
              <a:endParaRPr/>
            </a:p>
          </p:txBody>
        </p:sp>
        <p:sp>
          <p:nvSpPr>
            <p:cNvPr id="175" name="Google Shape;175;p5"/>
            <p:cNvSpPr txBox="1"/>
            <p:nvPr/>
          </p:nvSpPr>
          <p:spPr>
            <a:xfrm>
              <a:off x="4873581" y="2682098"/>
              <a:ext cx="740908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2F2267"/>
                  </a:solidFill>
                  <a:latin typeface="Verdana"/>
                  <a:ea typeface="Verdana"/>
                  <a:cs typeface="Verdana"/>
                  <a:sym typeface="Verdana"/>
                </a:rPr>
                <a:t>Medium</a:t>
              </a:r>
              <a:endParaRPr/>
            </a:p>
          </p:txBody>
        </p:sp>
        <p:sp>
          <p:nvSpPr>
            <p:cNvPr id="176" name="Google Shape;176;p5"/>
            <p:cNvSpPr txBox="1"/>
            <p:nvPr/>
          </p:nvSpPr>
          <p:spPr>
            <a:xfrm>
              <a:off x="4873581" y="3454517"/>
              <a:ext cx="599844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2F2267"/>
                  </a:solidFill>
                  <a:latin typeface="Verdana"/>
                  <a:ea typeface="Verdana"/>
                  <a:cs typeface="Verdana"/>
                  <a:sym typeface="Verdana"/>
                </a:rPr>
                <a:t>Worst</a:t>
              </a:r>
              <a:endParaRPr/>
            </a:p>
          </p:txBody>
        </p:sp>
        <p:sp>
          <p:nvSpPr>
            <p:cNvPr id="177" name="Google Shape;177;p5"/>
            <p:cNvSpPr txBox="1"/>
            <p:nvPr/>
          </p:nvSpPr>
          <p:spPr>
            <a:xfrm>
              <a:off x="4873581" y="4218632"/>
              <a:ext cx="494046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2F2267"/>
                  </a:solidFill>
                  <a:latin typeface="Verdana"/>
                  <a:ea typeface="Verdana"/>
                  <a:cs typeface="Verdana"/>
                  <a:sym typeface="Verdana"/>
                </a:rPr>
                <a:t>Best</a:t>
              </a:r>
              <a:endParaRPr/>
            </a:p>
          </p:txBody>
        </p:sp>
        <p:sp>
          <p:nvSpPr>
            <p:cNvPr id="178" name="Google Shape;178;p5"/>
            <p:cNvSpPr txBox="1"/>
            <p:nvPr/>
          </p:nvSpPr>
          <p:spPr>
            <a:xfrm>
              <a:off x="4873581" y="5004427"/>
              <a:ext cx="740908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2F2267"/>
                  </a:solidFill>
                  <a:latin typeface="Verdana"/>
                  <a:ea typeface="Verdana"/>
                  <a:cs typeface="Verdana"/>
                  <a:sym typeface="Verdana"/>
                </a:rPr>
                <a:t>Medium</a:t>
              </a:r>
              <a:endParaRPr/>
            </a:p>
          </p:txBody>
        </p:sp>
        <p:sp>
          <p:nvSpPr>
            <p:cNvPr id="179" name="Google Shape;179;p5"/>
            <p:cNvSpPr txBox="1"/>
            <p:nvPr/>
          </p:nvSpPr>
          <p:spPr>
            <a:xfrm>
              <a:off x="6588420" y="1144200"/>
              <a:ext cx="599844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2F2267"/>
                  </a:solidFill>
                  <a:latin typeface="Verdana"/>
                  <a:ea typeface="Verdana"/>
                  <a:cs typeface="Verdana"/>
                  <a:sym typeface="Verdana"/>
                </a:rPr>
                <a:t>Worst</a:t>
              </a:r>
              <a:endParaRPr/>
            </a:p>
          </p:txBody>
        </p:sp>
        <p:sp>
          <p:nvSpPr>
            <p:cNvPr id="180" name="Google Shape;180;p5"/>
            <p:cNvSpPr txBox="1"/>
            <p:nvPr/>
          </p:nvSpPr>
          <p:spPr>
            <a:xfrm>
              <a:off x="6588420" y="1928417"/>
              <a:ext cx="599844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2F2267"/>
                  </a:solidFill>
                  <a:latin typeface="Verdana"/>
                  <a:ea typeface="Verdana"/>
                  <a:cs typeface="Verdana"/>
                  <a:sym typeface="Verdana"/>
                </a:rPr>
                <a:t>Worst</a:t>
              </a:r>
              <a:endParaRPr/>
            </a:p>
          </p:txBody>
        </p:sp>
        <p:sp>
          <p:nvSpPr>
            <p:cNvPr id="181" name="Google Shape;181;p5"/>
            <p:cNvSpPr txBox="1"/>
            <p:nvPr/>
          </p:nvSpPr>
          <p:spPr>
            <a:xfrm>
              <a:off x="6588420" y="2682098"/>
              <a:ext cx="599844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2F2267"/>
                  </a:solidFill>
                  <a:latin typeface="Verdana"/>
                  <a:ea typeface="Verdana"/>
                  <a:cs typeface="Verdana"/>
                  <a:sym typeface="Verdana"/>
                </a:rPr>
                <a:t>Worst</a:t>
              </a:r>
              <a:endParaRPr/>
            </a:p>
          </p:txBody>
        </p:sp>
        <p:sp>
          <p:nvSpPr>
            <p:cNvPr id="182" name="Google Shape;182;p5"/>
            <p:cNvSpPr txBox="1"/>
            <p:nvPr/>
          </p:nvSpPr>
          <p:spPr>
            <a:xfrm>
              <a:off x="6588420" y="3454517"/>
              <a:ext cx="494046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2F2267"/>
                  </a:solidFill>
                  <a:latin typeface="Verdana"/>
                  <a:ea typeface="Verdana"/>
                  <a:cs typeface="Verdana"/>
                  <a:sym typeface="Verdana"/>
                </a:rPr>
                <a:t>Best</a:t>
              </a:r>
              <a:endParaRPr/>
            </a:p>
          </p:txBody>
        </p:sp>
        <p:sp>
          <p:nvSpPr>
            <p:cNvPr id="183" name="Google Shape;183;p5"/>
            <p:cNvSpPr txBox="1"/>
            <p:nvPr/>
          </p:nvSpPr>
          <p:spPr>
            <a:xfrm>
              <a:off x="6588420" y="4218632"/>
              <a:ext cx="740908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2F2267"/>
                  </a:solidFill>
                  <a:latin typeface="Verdana"/>
                  <a:ea typeface="Verdana"/>
                  <a:cs typeface="Verdana"/>
                  <a:sym typeface="Verdana"/>
                </a:rPr>
                <a:t>Medium</a:t>
              </a:r>
              <a:endParaRPr/>
            </a:p>
          </p:txBody>
        </p:sp>
        <p:sp>
          <p:nvSpPr>
            <p:cNvPr id="184" name="Google Shape;184;p5"/>
            <p:cNvSpPr txBox="1"/>
            <p:nvPr/>
          </p:nvSpPr>
          <p:spPr>
            <a:xfrm>
              <a:off x="6588420" y="5004427"/>
              <a:ext cx="599844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2F2267"/>
                  </a:solidFill>
                  <a:latin typeface="Verdana"/>
                  <a:ea typeface="Verdana"/>
                  <a:cs typeface="Verdana"/>
                  <a:sym typeface="Verdana"/>
                </a:rPr>
                <a:t>Worst</a:t>
              </a:r>
              <a:endParaRPr/>
            </a:p>
          </p:txBody>
        </p:sp>
        <p:sp>
          <p:nvSpPr>
            <p:cNvPr id="185" name="Google Shape;185;p5"/>
            <p:cNvSpPr txBox="1"/>
            <p:nvPr/>
          </p:nvSpPr>
          <p:spPr>
            <a:xfrm>
              <a:off x="8287588" y="1144200"/>
              <a:ext cx="907621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2F2267"/>
                  </a:solidFill>
                  <a:latin typeface="Verdana"/>
                  <a:ea typeface="Verdana"/>
                  <a:cs typeface="Verdana"/>
                  <a:sym typeface="Verdana"/>
                </a:rPr>
                <a:t>Supplier 1</a:t>
              </a:r>
              <a:endParaRPr/>
            </a:p>
          </p:txBody>
        </p:sp>
        <p:sp>
          <p:nvSpPr>
            <p:cNvPr id="186" name="Google Shape;186;p5"/>
            <p:cNvSpPr txBox="1"/>
            <p:nvPr/>
          </p:nvSpPr>
          <p:spPr>
            <a:xfrm>
              <a:off x="8287588" y="1928417"/>
              <a:ext cx="907621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2F2267"/>
                  </a:solidFill>
                  <a:latin typeface="Verdana"/>
                  <a:ea typeface="Verdana"/>
                  <a:cs typeface="Verdana"/>
                  <a:sym typeface="Verdana"/>
                </a:rPr>
                <a:t>Supplier 2</a:t>
              </a:r>
              <a:endParaRPr/>
            </a:p>
          </p:txBody>
        </p:sp>
        <p:sp>
          <p:nvSpPr>
            <p:cNvPr id="187" name="Google Shape;187;p5"/>
            <p:cNvSpPr txBox="1"/>
            <p:nvPr/>
          </p:nvSpPr>
          <p:spPr>
            <a:xfrm>
              <a:off x="8287588" y="2682098"/>
              <a:ext cx="907621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2F2267"/>
                  </a:solidFill>
                  <a:latin typeface="Verdana"/>
                  <a:ea typeface="Verdana"/>
                  <a:cs typeface="Verdana"/>
                  <a:sym typeface="Verdana"/>
                </a:rPr>
                <a:t>Supplier 1</a:t>
              </a:r>
              <a:endParaRPr/>
            </a:p>
          </p:txBody>
        </p:sp>
        <p:sp>
          <p:nvSpPr>
            <p:cNvPr id="188" name="Google Shape;188;p5"/>
            <p:cNvSpPr txBox="1"/>
            <p:nvPr/>
          </p:nvSpPr>
          <p:spPr>
            <a:xfrm>
              <a:off x="8287588" y="3454517"/>
              <a:ext cx="907621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2F2267"/>
                  </a:solidFill>
                  <a:latin typeface="Verdana"/>
                  <a:ea typeface="Verdana"/>
                  <a:cs typeface="Verdana"/>
                  <a:sym typeface="Verdana"/>
                </a:rPr>
                <a:t>Supplier 3</a:t>
              </a:r>
              <a:endParaRPr/>
            </a:p>
          </p:txBody>
        </p:sp>
        <p:sp>
          <p:nvSpPr>
            <p:cNvPr id="189" name="Google Shape;189;p5"/>
            <p:cNvSpPr txBox="1"/>
            <p:nvPr/>
          </p:nvSpPr>
          <p:spPr>
            <a:xfrm>
              <a:off x="8287588" y="4218632"/>
              <a:ext cx="907621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2F2267"/>
                  </a:solidFill>
                  <a:latin typeface="Verdana"/>
                  <a:ea typeface="Verdana"/>
                  <a:cs typeface="Verdana"/>
                  <a:sym typeface="Verdana"/>
                </a:rPr>
                <a:t>Supplier 2</a:t>
              </a:r>
              <a:endParaRPr/>
            </a:p>
          </p:txBody>
        </p:sp>
        <p:sp>
          <p:nvSpPr>
            <p:cNvPr id="190" name="Google Shape;190;p5"/>
            <p:cNvSpPr txBox="1"/>
            <p:nvPr/>
          </p:nvSpPr>
          <p:spPr>
            <a:xfrm>
              <a:off x="8287588" y="5004427"/>
              <a:ext cx="907621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2F2267"/>
                  </a:solidFill>
                  <a:latin typeface="Verdana"/>
                  <a:ea typeface="Verdana"/>
                  <a:cs typeface="Verdana"/>
                  <a:sym typeface="Verdana"/>
                </a:rPr>
                <a:t>Supplier 1</a:t>
              </a:r>
              <a:endParaRPr/>
            </a:p>
          </p:txBody>
        </p:sp>
      </p:grpSp>
      <p:pic>
        <p:nvPicPr>
          <p:cNvPr id="191" name="Google Shape;19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11439" y="6290734"/>
            <a:ext cx="1118484" cy="449156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5"/>
          <p:cNvSpPr txBox="1"/>
          <p:nvPr/>
        </p:nvSpPr>
        <p:spPr>
          <a:xfrm>
            <a:off x="357079" y="130589"/>
            <a:ext cx="76747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Comparing proposals template</a:t>
            </a:r>
            <a:endParaRPr/>
          </a:p>
        </p:txBody>
      </p:sp>
      <p:cxnSp>
        <p:nvCxnSpPr>
          <p:cNvPr id="193" name="Google Shape;193;p5"/>
          <p:cNvCxnSpPr/>
          <p:nvPr/>
        </p:nvCxnSpPr>
        <p:spPr>
          <a:xfrm>
            <a:off x="423307" y="532763"/>
            <a:ext cx="4305300" cy="0"/>
          </a:xfrm>
          <a:prstGeom prst="straightConnector1">
            <a:avLst/>
          </a:prstGeom>
          <a:noFill/>
          <a:ln w="25400" cap="flat" cmpd="sng">
            <a:solidFill>
              <a:srgbClr val="01BFF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p6"/>
          <p:cNvGrpSpPr/>
          <p:nvPr/>
        </p:nvGrpSpPr>
        <p:grpSpPr>
          <a:xfrm>
            <a:off x="1096454" y="643175"/>
            <a:ext cx="9454259" cy="6096715"/>
            <a:chOff x="1398457" y="291500"/>
            <a:chExt cx="9536243" cy="6275000"/>
          </a:xfrm>
        </p:grpSpPr>
        <p:grpSp>
          <p:nvGrpSpPr>
            <p:cNvPr id="199" name="Google Shape;199;p6"/>
            <p:cNvGrpSpPr/>
            <p:nvPr/>
          </p:nvGrpSpPr>
          <p:grpSpPr>
            <a:xfrm>
              <a:off x="1468706" y="291500"/>
              <a:ext cx="9465994" cy="6275000"/>
              <a:chOff x="2494164" y="213615"/>
              <a:chExt cx="16127277" cy="11459490"/>
            </a:xfrm>
          </p:grpSpPr>
          <p:sp>
            <p:nvSpPr>
              <p:cNvPr id="200" name="Google Shape;200;p6"/>
              <p:cNvSpPr/>
              <p:nvPr/>
            </p:nvSpPr>
            <p:spPr>
              <a:xfrm>
                <a:off x="2494164" y="1394721"/>
                <a:ext cx="2544445" cy="96139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6138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61227"/>
                    </a:lnTo>
                    <a:lnTo>
                      <a:pt x="2544425" y="961227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01" name="Google Shape;201;p6"/>
              <p:cNvSpPr/>
              <p:nvPr/>
            </p:nvSpPr>
            <p:spPr>
              <a:xfrm>
                <a:off x="2494164" y="2582120"/>
                <a:ext cx="2544445" cy="9550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550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54944"/>
                    </a:lnTo>
                    <a:lnTo>
                      <a:pt x="2544425" y="954944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02" name="Google Shape;202;p6"/>
              <p:cNvSpPr/>
              <p:nvPr/>
            </p:nvSpPr>
            <p:spPr>
              <a:xfrm>
                <a:off x="2494164" y="3763236"/>
                <a:ext cx="2544445" cy="96139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6138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61227"/>
                    </a:lnTo>
                    <a:lnTo>
                      <a:pt x="2544425" y="961227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03" name="Google Shape;203;p6"/>
              <p:cNvSpPr/>
              <p:nvPr/>
            </p:nvSpPr>
            <p:spPr>
              <a:xfrm>
                <a:off x="2494164" y="6056360"/>
                <a:ext cx="2544445" cy="96139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6139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61227"/>
                    </a:lnTo>
                    <a:lnTo>
                      <a:pt x="2544425" y="961227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04" name="Google Shape;204;p6"/>
              <p:cNvSpPr/>
              <p:nvPr/>
            </p:nvSpPr>
            <p:spPr>
              <a:xfrm>
                <a:off x="2494164" y="4950634"/>
                <a:ext cx="2544445" cy="9550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550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54944"/>
                    </a:lnTo>
                    <a:lnTo>
                      <a:pt x="2544425" y="954944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05" name="Google Shape;205;p6"/>
              <p:cNvSpPr/>
              <p:nvPr/>
            </p:nvSpPr>
            <p:spPr>
              <a:xfrm>
                <a:off x="2494164" y="7162085"/>
                <a:ext cx="2544445" cy="96139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6139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61227"/>
                    </a:lnTo>
                    <a:lnTo>
                      <a:pt x="2544425" y="961227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06" name="Google Shape;206;p6"/>
              <p:cNvSpPr/>
              <p:nvPr/>
            </p:nvSpPr>
            <p:spPr>
              <a:xfrm>
                <a:off x="2494164" y="9530599"/>
                <a:ext cx="2544445" cy="96139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6139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61227"/>
                    </a:lnTo>
                    <a:lnTo>
                      <a:pt x="2544425" y="961227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07" name="Google Shape;207;p6"/>
              <p:cNvSpPr/>
              <p:nvPr/>
            </p:nvSpPr>
            <p:spPr>
              <a:xfrm>
                <a:off x="2494164" y="8349484"/>
                <a:ext cx="2544445" cy="9550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5504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54944"/>
                    </a:lnTo>
                    <a:lnTo>
                      <a:pt x="2544425" y="954944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08" name="Google Shape;208;p6"/>
              <p:cNvSpPr/>
              <p:nvPr/>
            </p:nvSpPr>
            <p:spPr>
              <a:xfrm>
                <a:off x="2494164" y="10711715"/>
                <a:ext cx="2544445" cy="96139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6139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61227"/>
                    </a:lnTo>
                    <a:lnTo>
                      <a:pt x="2544425" y="961227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09" name="Google Shape;209;p6"/>
              <p:cNvSpPr/>
              <p:nvPr/>
            </p:nvSpPr>
            <p:spPr>
              <a:xfrm>
                <a:off x="7928547" y="213615"/>
                <a:ext cx="2544445" cy="96139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61390" extrusionOk="0">
                    <a:moveTo>
                      <a:pt x="2544432" y="0"/>
                    </a:moveTo>
                    <a:lnTo>
                      <a:pt x="0" y="0"/>
                    </a:lnTo>
                    <a:lnTo>
                      <a:pt x="0" y="81673"/>
                    </a:lnTo>
                    <a:lnTo>
                      <a:pt x="0" y="879944"/>
                    </a:lnTo>
                    <a:lnTo>
                      <a:pt x="0" y="961224"/>
                    </a:lnTo>
                    <a:lnTo>
                      <a:pt x="2544432" y="961224"/>
                    </a:lnTo>
                    <a:lnTo>
                      <a:pt x="2544432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10" name="Google Shape;210;p6"/>
              <p:cNvSpPr/>
              <p:nvPr/>
            </p:nvSpPr>
            <p:spPr>
              <a:xfrm>
                <a:off x="7928554" y="1394721"/>
                <a:ext cx="2544445" cy="96139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6138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61227"/>
                    </a:lnTo>
                    <a:lnTo>
                      <a:pt x="2544425" y="961227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11" name="Google Shape;211;p6"/>
              <p:cNvSpPr/>
              <p:nvPr/>
            </p:nvSpPr>
            <p:spPr>
              <a:xfrm>
                <a:off x="7928554" y="2582120"/>
                <a:ext cx="2544445" cy="9550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550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54944"/>
                    </a:lnTo>
                    <a:lnTo>
                      <a:pt x="2544425" y="954944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12" name="Google Shape;212;p6"/>
              <p:cNvSpPr/>
              <p:nvPr/>
            </p:nvSpPr>
            <p:spPr>
              <a:xfrm>
                <a:off x="7928554" y="3763236"/>
                <a:ext cx="2544445" cy="96139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6138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61227"/>
                    </a:lnTo>
                    <a:lnTo>
                      <a:pt x="2544425" y="961227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13" name="Google Shape;213;p6"/>
              <p:cNvSpPr/>
              <p:nvPr/>
            </p:nvSpPr>
            <p:spPr>
              <a:xfrm>
                <a:off x="7928554" y="6056360"/>
                <a:ext cx="2544445" cy="96139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6139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61227"/>
                    </a:lnTo>
                    <a:lnTo>
                      <a:pt x="2544425" y="961227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14" name="Google Shape;214;p6"/>
              <p:cNvSpPr/>
              <p:nvPr/>
            </p:nvSpPr>
            <p:spPr>
              <a:xfrm>
                <a:off x="7928554" y="4950634"/>
                <a:ext cx="2544445" cy="9550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550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54944"/>
                    </a:lnTo>
                    <a:lnTo>
                      <a:pt x="2544425" y="954944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15" name="Google Shape;215;p6"/>
              <p:cNvSpPr/>
              <p:nvPr/>
            </p:nvSpPr>
            <p:spPr>
              <a:xfrm>
                <a:off x="7928554" y="7162085"/>
                <a:ext cx="2544445" cy="96139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6139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61227"/>
                    </a:lnTo>
                    <a:lnTo>
                      <a:pt x="2544425" y="961227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16" name="Google Shape;216;p6"/>
              <p:cNvSpPr/>
              <p:nvPr/>
            </p:nvSpPr>
            <p:spPr>
              <a:xfrm>
                <a:off x="7928554" y="9530599"/>
                <a:ext cx="2544445" cy="96139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6139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61227"/>
                    </a:lnTo>
                    <a:lnTo>
                      <a:pt x="2544425" y="961227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17" name="Google Shape;217;p6"/>
              <p:cNvSpPr/>
              <p:nvPr/>
            </p:nvSpPr>
            <p:spPr>
              <a:xfrm>
                <a:off x="7928554" y="8349484"/>
                <a:ext cx="2544445" cy="9550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5504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54944"/>
                    </a:lnTo>
                    <a:lnTo>
                      <a:pt x="2544425" y="954944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18" name="Google Shape;218;p6"/>
              <p:cNvSpPr/>
              <p:nvPr/>
            </p:nvSpPr>
            <p:spPr>
              <a:xfrm>
                <a:off x="7928554" y="10711715"/>
                <a:ext cx="2544445" cy="96139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6139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61227"/>
                    </a:lnTo>
                    <a:lnTo>
                      <a:pt x="2544425" y="961227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19" name="Google Shape;219;p6"/>
              <p:cNvSpPr/>
              <p:nvPr/>
            </p:nvSpPr>
            <p:spPr>
              <a:xfrm>
                <a:off x="5214500" y="1093553"/>
                <a:ext cx="0" cy="8128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81280" extrusionOk="0">
                    <a:moveTo>
                      <a:pt x="0" y="81279"/>
                    </a:moveTo>
                    <a:lnTo>
                      <a:pt x="0" y="0"/>
                    </a:lnTo>
                    <a:lnTo>
                      <a:pt x="0" y="81279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20" name="Google Shape;220;p6"/>
              <p:cNvSpPr/>
              <p:nvPr/>
            </p:nvSpPr>
            <p:spPr>
              <a:xfrm>
                <a:off x="5214493" y="213615"/>
                <a:ext cx="2544445" cy="96139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61390" extrusionOk="0">
                    <a:moveTo>
                      <a:pt x="2544432" y="0"/>
                    </a:moveTo>
                    <a:lnTo>
                      <a:pt x="0" y="0"/>
                    </a:lnTo>
                    <a:lnTo>
                      <a:pt x="0" y="81673"/>
                    </a:lnTo>
                    <a:lnTo>
                      <a:pt x="0" y="879944"/>
                    </a:lnTo>
                    <a:lnTo>
                      <a:pt x="0" y="961224"/>
                    </a:lnTo>
                    <a:lnTo>
                      <a:pt x="2544432" y="961224"/>
                    </a:lnTo>
                    <a:lnTo>
                      <a:pt x="2544432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21" name="Google Shape;221;p6"/>
              <p:cNvSpPr/>
              <p:nvPr/>
            </p:nvSpPr>
            <p:spPr>
              <a:xfrm>
                <a:off x="5214501" y="1394721"/>
                <a:ext cx="2544445" cy="96139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6138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61227"/>
                    </a:lnTo>
                    <a:lnTo>
                      <a:pt x="2544425" y="961227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22" name="Google Shape;222;p6"/>
              <p:cNvSpPr/>
              <p:nvPr/>
            </p:nvSpPr>
            <p:spPr>
              <a:xfrm>
                <a:off x="5214501" y="2582120"/>
                <a:ext cx="2544445" cy="9550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550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54944"/>
                    </a:lnTo>
                    <a:lnTo>
                      <a:pt x="2544425" y="954944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23" name="Google Shape;223;p6"/>
              <p:cNvSpPr/>
              <p:nvPr/>
            </p:nvSpPr>
            <p:spPr>
              <a:xfrm>
                <a:off x="5214501" y="3763236"/>
                <a:ext cx="2544445" cy="96139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6138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61227"/>
                    </a:lnTo>
                    <a:lnTo>
                      <a:pt x="2544425" y="961227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24" name="Google Shape;224;p6"/>
              <p:cNvSpPr/>
              <p:nvPr/>
            </p:nvSpPr>
            <p:spPr>
              <a:xfrm>
                <a:off x="5214501" y="6056360"/>
                <a:ext cx="2544445" cy="96139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6139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61227"/>
                    </a:lnTo>
                    <a:lnTo>
                      <a:pt x="2544425" y="961227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25" name="Google Shape;225;p6"/>
              <p:cNvSpPr/>
              <p:nvPr/>
            </p:nvSpPr>
            <p:spPr>
              <a:xfrm>
                <a:off x="5214501" y="4950634"/>
                <a:ext cx="2544445" cy="9550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550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54944"/>
                    </a:lnTo>
                    <a:lnTo>
                      <a:pt x="2544425" y="954944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26" name="Google Shape;226;p6"/>
              <p:cNvSpPr/>
              <p:nvPr/>
            </p:nvSpPr>
            <p:spPr>
              <a:xfrm>
                <a:off x="5214501" y="7162085"/>
                <a:ext cx="2544445" cy="96139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6139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61227"/>
                    </a:lnTo>
                    <a:lnTo>
                      <a:pt x="2544425" y="961227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27" name="Google Shape;227;p6"/>
              <p:cNvSpPr/>
              <p:nvPr/>
            </p:nvSpPr>
            <p:spPr>
              <a:xfrm>
                <a:off x="5214501" y="9530599"/>
                <a:ext cx="2544445" cy="96139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6139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61227"/>
                    </a:lnTo>
                    <a:lnTo>
                      <a:pt x="2544425" y="961227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28" name="Google Shape;228;p6"/>
              <p:cNvSpPr/>
              <p:nvPr/>
            </p:nvSpPr>
            <p:spPr>
              <a:xfrm>
                <a:off x="5214501" y="8349484"/>
                <a:ext cx="2544445" cy="9550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5504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54944"/>
                    </a:lnTo>
                    <a:lnTo>
                      <a:pt x="2544425" y="954944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29" name="Google Shape;229;p6"/>
              <p:cNvSpPr/>
              <p:nvPr/>
            </p:nvSpPr>
            <p:spPr>
              <a:xfrm>
                <a:off x="5214501" y="10711715"/>
                <a:ext cx="2544445" cy="96139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6139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61227"/>
                    </a:lnTo>
                    <a:lnTo>
                      <a:pt x="2544425" y="961227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30" name="Google Shape;230;p6"/>
              <p:cNvSpPr/>
              <p:nvPr/>
            </p:nvSpPr>
            <p:spPr>
              <a:xfrm>
                <a:off x="10648887" y="213615"/>
                <a:ext cx="2544445" cy="96139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61390" extrusionOk="0">
                    <a:moveTo>
                      <a:pt x="2544419" y="0"/>
                    </a:moveTo>
                    <a:lnTo>
                      <a:pt x="0" y="0"/>
                    </a:lnTo>
                    <a:lnTo>
                      <a:pt x="0" y="81673"/>
                    </a:lnTo>
                    <a:lnTo>
                      <a:pt x="0" y="879944"/>
                    </a:lnTo>
                    <a:lnTo>
                      <a:pt x="0" y="961224"/>
                    </a:lnTo>
                    <a:lnTo>
                      <a:pt x="2544419" y="961224"/>
                    </a:lnTo>
                    <a:lnTo>
                      <a:pt x="2544419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31" name="Google Shape;231;p6"/>
              <p:cNvSpPr/>
              <p:nvPr/>
            </p:nvSpPr>
            <p:spPr>
              <a:xfrm>
                <a:off x="10648890" y="1394721"/>
                <a:ext cx="2544445" cy="96139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6138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61227"/>
                    </a:lnTo>
                    <a:lnTo>
                      <a:pt x="2544425" y="961227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32" name="Google Shape;232;p6"/>
              <p:cNvSpPr/>
              <p:nvPr/>
            </p:nvSpPr>
            <p:spPr>
              <a:xfrm>
                <a:off x="10648890" y="2582120"/>
                <a:ext cx="2544445" cy="95504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550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54944"/>
                    </a:lnTo>
                    <a:lnTo>
                      <a:pt x="2544425" y="954944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33" name="Google Shape;233;p6"/>
              <p:cNvSpPr/>
              <p:nvPr/>
            </p:nvSpPr>
            <p:spPr>
              <a:xfrm>
                <a:off x="10648890" y="3763236"/>
                <a:ext cx="2544445" cy="96139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6138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61227"/>
                    </a:lnTo>
                    <a:lnTo>
                      <a:pt x="2544425" y="961227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34" name="Google Shape;234;p6"/>
              <p:cNvSpPr/>
              <p:nvPr/>
            </p:nvSpPr>
            <p:spPr>
              <a:xfrm>
                <a:off x="10648890" y="6056360"/>
                <a:ext cx="2544445" cy="96139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6139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61227"/>
                    </a:lnTo>
                    <a:lnTo>
                      <a:pt x="2544425" y="961227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35" name="Google Shape;235;p6"/>
              <p:cNvSpPr/>
              <p:nvPr/>
            </p:nvSpPr>
            <p:spPr>
              <a:xfrm>
                <a:off x="10648890" y="4950634"/>
                <a:ext cx="2544445" cy="95504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550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54944"/>
                    </a:lnTo>
                    <a:lnTo>
                      <a:pt x="2544425" y="954944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36" name="Google Shape;236;p6"/>
              <p:cNvSpPr/>
              <p:nvPr/>
            </p:nvSpPr>
            <p:spPr>
              <a:xfrm>
                <a:off x="10648890" y="7162085"/>
                <a:ext cx="2544445" cy="96139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6139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61227"/>
                    </a:lnTo>
                    <a:lnTo>
                      <a:pt x="2544425" y="961227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37" name="Google Shape;237;p6"/>
              <p:cNvSpPr/>
              <p:nvPr/>
            </p:nvSpPr>
            <p:spPr>
              <a:xfrm>
                <a:off x="10648890" y="9530599"/>
                <a:ext cx="2544445" cy="96139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6139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61227"/>
                    </a:lnTo>
                    <a:lnTo>
                      <a:pt x="2544425" y="961227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38" name="Google Shape;238;p6"/>
              <p:cNvSpPr/>
              <p:nvPr/>
            </p:nvSpPr>
            <p:spPr>
              <a:xfrm>
                <a:off x="10648890" y="8349484"/>
                <a:ext cx="2544445" cy="95504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5504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54944"/>
                    </a:lnTo>
                    <a:lnTo>
                      <a:pt x="2544425" y="954944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39" name="Google Shape;239;p6"/>
              <p:cNvSpPr/>
              <p:nvPr/>
            </p:nvSpPr>
            <p:spPr>
              <a:xfrm>
                <a:off x="10648890" y="10711715"/>
                <a:ext cx="2544445" cy="96139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6139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61227"/>
                    </a:lnTo>
                    <a:lnTo>
                      <a:pt x="2544425" y="961227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40" name="Google Shape;240;p6"/>
              <p:cNvSpPr/>
              <p:nvPr/>
            </p:nvSpPr>
            <p:spPr>
              <a:xfrm>
                <a:off x="13362940" y="213615"/>
                <a:ext cx="2544445" cy="96139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61390" extrusionOk="0">
                    <a:moveTo>
                      <a:pt x="2544419" y="0"/>
                    </a:moveTo>
                    <a:lnTo>
                      <a:pt x="0" y="0"/>
                    </a:lnTo>
                    <a:lnTo>
                      <a:pt x="0" y="961224"/>
                    </a:lnTo>
                    <a:lnTo>
                      <a:pt x="2544419" y="961224"/>
                    </a:lnTo>
                    <a:lnTo>
                      <a:pt x="2544419" y="879551"/>
                    </a:lnTo>
                    <a:lnTo>
                      <a:pt x="2544419" y="81673"/>
                    </a:lnTo>
                    <a:lnTo>
                      <a:pt x="2544419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41" name="Google Shape;241;p6"/>
              <p:cNvSpPr/>
              <p:nvPr/>
            </p:nvSpPr>
            <p:spPr>
              <a:xfrm>
                <a:off x="13362944" y="1394721"/>
                <a:ext cx="2544445" cy="96139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6138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61227"/>
                    </a:lnTo>
                    <a:lnTo>
                      <a:pt x="2544425" y="961227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42" name="Google Shape;242;p6"/>
              <p:cNvSpPr/>
              <p:nvPr/>
            </p:nvSpPr>
            <p:spPr>
              <a:xfrm>
                <a:off x="13362944" y="2582120"/>
                <a:ext cx="2544445" cy="95504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550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54944"/>
                    </a:lnTo>
                    <a:lnTo>
                      <a:pt x="2544425" y="954944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43" name="Google Shape;243;p6"/>
              <p:cNvSpPr/>
              <p:nvPr/>
            </p:nvSpPr>
            <p:spPr>
              <a:xfrm>
                <a:off x="13362944" y="3763236"/>
                <a:ext cx="2544445" cy="96139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6138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61227"/>
                    </a:lnTo>
                    <a:lnTo>
                      <a:pt x="2544425" y="961227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44" name="Google Shape;244;p6"/>
              <p:cNvSpPr/>
              <p:nvPr/>
            </p:nvSpPr>
            <p:spPr>
              <a:xfrm>
                <a:off x="13362944" y="6056360"/>
                <a:ext cx="2544445" cy="96139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6139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61227"/>
                    </a:lnTo>
                    <a:lnTo>
                      <a:pt x="2544425" y="961227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45" name="Google Shape;245;p6"/>
              <p:cNvSpPr/>
              <p:nvPr/>
            </p:nvSpPr>
            <p:spPr>
              <a:xfrm>
                <a:off x="13362944" y="4950634"/>
                <a:ext cx="2544445" cy="95504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550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54944"/>
                    </a:lnTo>
                    <a:lnTo>
                      <a:pt x="2544425" y="954944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46" name="Google Shape;246;p6"/>
              <p:cNvSpPr/>
              <p:nvPr/>
            </p:nvSpPr>
            <p:spPr>
              <a:xfrm>
                <a:off x="13362944" y="7162085"/>
                <a:ext cx="2544445" cy="96139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6139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61227"/>
                    </a:lnTo>
                    <a:lnTo>
                      <a:pt x="2544425" y="961227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47" name="Google Shape;247;p6"/>
              <p:cNvSpPr/>
              <p:nvPr/>
            </p:nvSpPr>
            <p:spPr>
              <a:xfrm>
                <a:off x="13362944" y="9530599"/>
                <a:ext cx="2544445" cy="96139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6139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61227"/>
                    </a:lnTo>
                    <a:lnTo>
                      <a:pt x="2544425" y="961227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48" name="Google Shape;248;p6"/>
              <p:cNvSpPr/>
              <p:nvPr/>
            </p:nvSpPr>
            <p:spPr>
              <a:xfrm>
                <a:off x="13362944" y="8349484"/>
                <a:ext cx="2544445" cy="95504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5504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54944"/>
                    </a:lnTo>
                    <a:lnTo>
                      <a:pt x="2544425" y="954944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49" name="Google Shape;249;p6"/>
              <p:cNvSpPr/>
              <p:nvPr/>
            </p:nvSpPr>
            <p:spPr>
              <a:xfrm>
                <a:off x="13362944" y="10711715"/>
                <a:ext cx="2544445" cy="96139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6139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61227"/>
                    </a:lnTo>
                    <a:lnTo>
                      <a:pt x="2544425" y="961227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50" name="Google Shape;250;p6"/>
              <p:cNvSpPr/>
              <p:nvPr/>
            </p:nvSpPr>
            <p:spPr>
              <a:xfrm>
                <a:off x="16076993" y="213615"/>
                <a:ext cx="2544445" cy="96139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61390" extrusionOk="0">
                    <a:moveTo>
                      <a:pt x="2544419" y="0"/>
                    </a:moveTo>
                    <a:lnTo>
                      <a:pt x="0" y="0"/>
                    </a:lnTo>
                    <a:lnTo>
                      <a:pt x="0" y="81673"/>
                    </a:lnTo>
                    <a:lnTo>
                      <a:pt x="0" y="879944"/>
                    </a:lnTo>
                    <a:lnTo>
                      <a:pt x="0" y="961224"/>
                    </a:lnTo>
                    <a:lnTo>
                      <a:pt x="2544419" y="961224"/>
                    </a:lnTo>
                    <a:lnTo>
                      <a:pt x="2544419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51" name="Google Shape;251;p6"/>
              <p:cNvSpPr/>
              <p:nvPr/>
            </p:nvSpPr>
            <p:spPr>
              <a:xfrm>
                <a:off x="16076996" y="1394721"/>
                <a:ext cx="2544445" cy="96139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6138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61227"/>
                    </a:lnTo>
                    <a:lnTo>
                      <a:pt x="2544425" y="961227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52" name="Google Shape;252;p6"/>
              <p:cNvSpPr/>
              <p:nvPr/>
            </p:nvSpPr>
            <p:spPr>
              <a:xfrm>
                <a:off x="16076996" y="2582120"/>
                <a:ext cx="2544445" cy="95504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550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54944"/>
                    </a:lnTo>
                    <a:lnTo>
                      <a:pt x="2544425" y="954944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53" name="Google Shape;253;p6"/>
              <p:cNvSpPr/>
              <p:nvPr/>
            </p:nvSpPr>
            <p:spPr>
              <a:xfrm>
                <a:off x="16076996" y="3763236"/>
                <a:ext cx="2544445" cy="96139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6138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61227"/>
                    </a:lnTo>
                    <a:lnTo>
                      <a:pt x="2544425" y="961227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54" name="Google Shape;254;p6"/>
              <p:cNvSpPr/>
              <p:nvPr/>
            </p:nvSpPr>
            <p:spPr>
              <a:xfrm>
                <a:off x="16076996" y="6056360"/>
                <a:ext cx="2544445" cy="96139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6139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61227"/>
                    </a:lnTo>
                    <a:lnTo>
                      <a:pt x="2544425" y="961227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55" name="Google Shape;255;p6"/>
              <p:cNvSpPr/>
              <p:nvPr/>
            </p:nvSpPr>
            <p:spPr>
              <a:xfrm>
                <a:off x="16076996" y="4950634"/>
                <a:ext cx="2544445" cy="95504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550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54944"/>
                    </a:lnTo>
                    <a:lnTo>
                      <a:pt x="2544425" y="954944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56" name="Google Shape;256;p6"/>
              <p:cNvSpPr/>
              <p:nvPr/>
            </p:nvSpPr>
            <p:spPr>
              <a:xfrm>
                <a:off x="16076996" y="7162085"/>
                <a:ext cx="2544445" cy="96139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6139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61227"/>
                    </a:lnTo>
                    <a:lnTo>
                      <a:pt x="2544425" y="961227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57" name="Google Shape;257;p6"/>
              <p:cNvSpPr/>
              <p:nvPr/>
            </p:nvSpPr>
            <p:spPr>
              <a:xfrm>
                <a:off x="16076996" y="9530599"/>
                <a:ext cx="2544445" cy="96139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6139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61227"/>
                    </a:lnTo>
                    <a:lnTo>
                      <a:pt x="2544425" y="961227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58" name="Google Shape;258;p6"/>
              <p:cNvSpPr/>
              <p:nvPr/>
            </p:nvSpPr>
            <p:spPr>
              <a:xfrm>
                <a:off x="16076996" y="8349484"/>
                <a:ext cx="2544445" cy="95504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5504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54944"/>
                    </a:lnTo>
                    <a:lnTo>
                      <a:pt x="2544425" y="954944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59" name="Google Shape;259;p6"/>
              <p:cNvSpPr/>
              <p:nvPr/>
            </p:nvSpPr>
            <p:spPr>
              <a:xfrm>
                <a:off x="16076996" y="10711715"/>
                <a:ext cx="2544445" cy="96139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6139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61227"/>
                    </a:lnTo>
                    <a:lnTo>
                      <a:pt x="2544425" y="961227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260" name="Google Shape;260;p6"/>
            <p:cNvSpPr txBox="1"/>
            <p:nvPr/>
          </p:nvSpPr>
          <p:spPr>
            <a:xfrm>
              <a:off x="3053860" y="337573"/>
              <a:ext cx="914033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Supplier A</a:t>
              </a:r>
              <a:endParaRPr/>
            </a:p>
          </p:txBody>
        </p:sp>
        <p:sp>
          <p:nvSpPr>
            <p:cNvPr id="261" name="Google Shape;261;p6"/>
            <p:cNvSpPr txBox="1"/>
            <p:nvPr/>
          </p:nvSpPr>
          <p:spPr>
            <a:xfrm>
              <a:off x="4660010" y="337573"/>
              <a:ext cx="914033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Supplier B</a:t>
              </a:r>
              <a:endParaRPr/>
            </a:p>
          </p:txBody>
        </p:sp>
        <p:sp>
          <p:nvSpPr>
            <p:cNvPr id="262" name="Google Shape;262;p6"/>
            <p:cNvSpPr txBox="1"/>
            <p:nvPr/>
          </p:nvSpPr>
          <p:spPr>
            <a:xfrm>
              <a:off x="6222880" y="337573"/>
              <a:ext cx="915635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Supplier C</a:t>
              </a:r>
              <a:endParaRPr/>
            </a:p>
          </p:txBody>
        </p:sp>
        <p:sp>
          <p:nvSpPr>
            <p:cNvPr id="263" name="Google Shape;263;p6"/>
            <p:cNvSpPr txBox="1"/>
            <p:nvPr/>
          </p:nvSpPr>
          <p:spPr>
            <a:xfrm>
              <a:off x="7807776" y="337573"/>
              <a:ext cx="926857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Supplier D</a:t>
              </a:r>
              <a:endParaRPr/>
            </a:p>
          </p:txBody>
        </p:sp>
        <p:sp>
          <p:nvSpPr>
            <p:cNvPr id="264" name="Google Shape;264;p6"/>
            <p:cNvSpPr txBox="1"/>
            <p:nvPr/>
          </p:nvSpPr>
          <p:spPr>
            <a:xfrm>
              <a:off x="9484206" y="337573"/>
              <a:ext cx="907621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Supplier E</a:t>
              </a:r>
              <a:endParaRPr/>
            </a:p>
          </p:txBody>
        </p:sp>
        <p:sp>
          <p:nvSpPr>
            <p:cNvPr id="265" name="Google Shape;265;p6"/>
            <p:cNvSpPr txBox="1"/>
            <p:nvPr/>
          </p:nvSpPr>
          <p:spPr>
            <a:xfrm>
              <a:off x="1398457" y="952422"/>
              <a:ext cx="1548822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Supplier share in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total tales with you</a:t>
              </a:r>
              <a:endParaRPr/>
            </a:p>
          </p:txBody>
        </p:sp>
        <p:sp>
          <p:nvSpPr>
            <p:cNvPr id="266" name="Google Shape;266;p6"/>
            <p:cNvSpPr txBox="1"/>
            <p:nvPr/>
          </p:nvSpPr>
          <p:spPr>
            <a:xfrm>
              <a:off x="1398457" y="1653965"/>
              <a:ext cx="1636987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Total sales in dollars</a:t>
              </a:r>
              <a:endParaRPr/>
            </a:p>
          </p:txBody>
        </p:sp>
        <p:sp>
          <p:nvSpPr>
            <p:cNvPr id="267" name="Google Shape;267;p6"/>
            <p:cNvSpPr txBox="1"/>
            <p:nvPr/>
          </p:nvSpPr>
          <p:spPr>
            <a:xfrm>
              <a:off x="1398457" y="2320093"/>
              <a:ext cx="1132156" cy="269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Growth vs LY</a:t>
              </a:r>
              <a:endParaRPr/>
            </a:p>
          </p:txBody>
        </p:sp>
        <p:sp>
          <p:nvSpPr>
            <p:cNvPr id="268" name="Google Shape;268;p6"/>
            <p:cNvSpPr txBox="1"/>
            <p:nvPr/>
          </p:nvSpPr>
          <p:spPr>
            <a:xfrm>
              <a:off x="1398457" y="2914179"/>
              <a:ext cx="894471" cy="269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% margin</a:t>
              </a:r>
              <a:endParaRPr/>
            </a:p>
          </p:txBody>
        </p:sp>
        <p:sp>
          <p:nvSpPr>
            <p:cNvPr id="269" name="Google Shape;269;p6"/>
            <p:cNvSpPr txBox="1"/>
            <p:nvPr/>
          </p:nvSpPr>
          <p:spPr>
            <a:xfrm>
              <a:off x="1398457" y="3553364"/>
              <a:ext cx="1132156" cy="269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Growth vs LY</a:t>
              </a:r>
              <a:endParaRPr/>
            </a:p>
          </p:txBody>
        </p:sp>
        <p:sp>
          <p:nvSpPr>
            <p:cNvPr id="270" name="Google Shape;270;p6"/>
            <p:cNvSpPr txBox="1"/>
            <p:nvPr/>
          </p:nvSpPr>
          <p:spPr>
            <a:xfrm>
              <a:off x="1398457" y="4152008"/>
              <a:ext cx="1362874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Margin in dollars</a:t>
              </a:r>
              <a:endParaRPr/>
            </a:p>
          </p:txBody>
        </p:sp>
        <p:sp>
          <p:nvSpPr>
            <p:cNvPr id="271" name="Google Shape;271;p6"/>
            <p:cNvSpPr txBox="1"/>
            <p:nvPr/>
          </p:nvSpPr>
          <p:spPr>
            <a:xfrm>
              <a:off x="1398457" y="4795311"/>
              <a:ext cx="1513556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Media investments</a:t>
              </a:r>
              <a:endParaRPr/>
            </a:p>
          </p:txBody>
        </p:sp>
        <p:sp>
          <p:nvSpPr>
            <p:cNvPr id="272" name="Google Shape;272;p6"/>
            <p:cNvSpPr txBox="1"/>
            <p:nvPr/>
          </p:nvSpPr>
          <p:spPr>
            <a:xfrm>
              <a:off x="1398457" y="5389828"/>
              <a:ext cx="1393330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Purchase volume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rebate</a:t>
              </a:r>
              <a:endParaRPr/>
            </a:p>
          </p:txBody>
        </p:sp>
        <p:sp>
          <p:nvSpPr>
            <p:cNvPr id="273" name="Google Shape;273;p6"/>
            <p:cNvSpPr txBox="1"/>
            <p:nvPr/>
          </p:nvSpPr>
          <p:spPr>
            <a:xfrm>
              <a:off x="1398457" y="6097732"/>
              <a:ext cx="1187131" cy="269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Growth bonus</a:t>
              </a:r>
              <a:endParaRPr/>
            </a:p>
          </p:txBody>
        </p:sp>
        <p:sp>
          <p:nvSpPr>
            <p:cNvPr id="274" name="Google Shape;274;p6"/>
            <p:cNvSpPr txBox="1"/>
            <p:nvPr/>
          </p:nvSpPr>
          <p:spPr>
            <a:xfrm>
              <a:off x="3056587" y="957457"/>
              <a:ext cx="508032" cy="269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2F2267"/>
                  </a:solidFill>
                  <a:latin typeface="Verdana"/>
                  <a:ea typeface="Verdana"/>
                  <a:cs typeface="Verdana"/>
                  <a:sym typeface="Verdana"/>
                </a:rPr>
                <a:t>xx%</a:t>
              </a:r>
              <a:endParaRPr/>
            </a:p>
          </p:txBody>
        </p:sp>
        <p:sp>
          <p:nvSpPr>
            <p:cNvPr id="275" name="Google Shape;275;p6"/>
            <p:cNvSpPr txBox="1"/>
            <p:nvPr/>
          </p:nvSpPr>
          <p:spPr>
            <a:xfrm>
              <a:off x="4683638" y="957457"/>
              <a:ext cx="508032" cy="269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2F2267"/>
                  </a:solidFill>
                  <a:latin typeface="Verdana"/>
                  <a:ea typeface="Verdana"/>
                  <a:cs typeface="Verdana"/>
                  <a:sym typeface="Verdana"/>
                </a:rPr>
                <a:t>xx%</a:t>
              </a:r>
              <a:endParaRPr/>
            </a:p>
          </p:txBody>
        </p:sp>
        <p:sp>
          <p:nvSpPr>
            <p:cNvPr id="276" name="Google Shape;276;p6"/>
            <p:cNvSpPr txBox="1"/>
            <p:nvPr/>
          </p:nvSpPr>
          <p:spPr>
            <a:xfrm>
              <a:off x="6276666" y="957457"/>
              <a:ext cx="508032" cy="269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2F2267"/>
                  </a:solidFill>
                  <a:latin typeface="Verdana"/>
                  <a:ea typeface="Verdana"/>
                  <a:cs typeface="Verdana"/>
                  <a:sym typeface="Verdana"/>
                </a:rPr>
                <a:t>xx%</a:t>
              </a:r>
              <a:endParaRPr/>
            </a:p>
          </p:txBody>
        </p:sp>
        <p:sp>
          <p:nvSpPr>
            <p:cNvPr id="277" name="Google Shape;277;p6"/>
            <p:cNvSpPr txBox="1"/>
            <p:nvPr/>
          </p:nvSpPr>
          <p:spPr>
            <a:xfrm>
              <a:off x="7877413" y="957457"/>
              <a:ext cx="508032" cy="269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2F2267"/>
                  </a:solidFill>
                  <a:latin typeface="Verdana"/>
                  <a:ea typeface="Verdana"/>
                  <a:cs typeface="Verdana"/>
                  <a:sym typeface="Verdana"/>
                </a:rPr>
                <a:t>xx%</a:t>
              </a:r>
              <a:endParaRPr/>
            </a:p>
          </p:txBody>
        </p:sp>
        <p:sp>
          <p:nvSpPr>
            <p:cNvPr id="278" name="Google Shape;278;p6"/>
            <p:cNvSpPr txBox="1"/>
            <p:nvPr/>
          </p:nvSpPr>
          <p:spPr>
            <a:xfrm>
              <a:off x="9465610" y="957457"/>
              <a:ext cx="508032" cy="269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2F2267"/>
                  </a:solidFill>
                  <a:latin typeface="Verdana"/>
                  <a:ea typeface="Verdana"/>
                  <a:cs typeface="Verdana"/>
                  <a:sym typeface="Verdana"/>
                </a:rPr>
                <a:t>xx%</a:t>
              </a:r>
              <a:endParaRPr/>
            </a:p>
          </p:txBody>
        </p:sp>
      </p:grpSp>
      <p:pic>
        <p:nvPicPr>
          <p:cNvPr id="279" name="Google Shape;27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11439" y="6290734"/>
            <a:ext cx="1118484" cy="449156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6"/>
          <p:cNvSpPr txBox="1"/>
          <p:nvPr/>
        </p:nvSpPr>
        <p:spPr>
          <a:xfrm>
            <a:off x="356960" y="131627"/>
            <a:ext cx="76747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Comparing suppliers template</a:t>
            </a:r>
            <a:endParaRPr/>
          </a:p>
        </p:txBody>
      </p:sp>
      <p:cxnSp>
        <p:nvCxnSpPr>
          <p:cNvPr id="281" name="Google Shape;281;p6"/>
          <p:cNvCxnSpPr/>
          <p:nvPr/>
        </p:nvCxnSpPr>
        <p:spPr>
          <a:xfrm>
            <a:off x="423307" y="532763"/>
            <a:ext cx="4305300" cy="0"/>
          </a:xfrm>
          <a:prstGeom prst="straightConnector1">
            <a:avLst/>
          </a:prstGeom>
          <a:noFill/>
          <a:ln w="25400" cap="flat" cmpd="sng">
            <a:solidFill>
              <a:srgbClr val="01BFF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7"/>
          <p:cNvGrpSpPr/>
          <p:nvPr/>
        </p:nvGrpSpPr>
        <p:grpSpPr>
          <a:xfrm>
            <a:off x="961260" y="848167"/>
            <a:ext cx="10269480" cy="5161666"/>
            <a:chOff x="961260" y="815248"/>
            <a:chExt cx="10269480" cy="5161666"/>
          </a:xfrm>
        </p:grpSpPr>
        <p:sp>
          <p:nvSpPr>
            <p:cNvPr id="287" name="Google Shape;287;p7"/>
            <p:cNvSpPr txBox="1"/>
            <p:nvPr/>
          </p:nvSpPr>
          <p:spPr>
            <a:xfrm>
              <a:off x="961261" y="815248"/>
              <a:ext cx="1934340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Variable</a:t>
              </a:r>
              <a:endParaRPr/>
            </a:p>
          </p:txBody>
        </p:sp>
        <p:sp>
          <p:nvSpPr>
            <p:cNvPr id="288" name="Google Shape;288;p7"/>
            <p:cNvSpPr txBox="1"/>
            <p:nvPr/>
          </p:nvSpPr>
          <p:spPr>
            <a:xfrm>
              <a:off x="3991860" y="815248"/>
              <a:ext cx="2719722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Important to me</a:t>
              </a:r>
              <a:endParaRPr/>
            </a:p>
          </p:txBody>
        </p:sp>
        <p:sp>
          <p:nvSpPr>
            <p:cNvPr id="289" name="Google Shape;289;p7"/>
            <p:cNvSpPr txBox="1"/>
            <p:nvPr/>
          </p:nvSpPr>
          <p:spPr>
            <a:xfrm>
              <a:off x="7809073" y="815248"/>
              <a:ext cx="3045210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Important to them</a:t>
              </a:r>
              <a:endParaRPr/>
            </a:p>
          </p:txBody>
        </p:sp>
        <p:grpSp>
          <p:nvGrpSpPr>
            <p:cNvPr id="290" name="Google Shape;290;p7"/>
            <p:cNvGrpSpPr/>
            <p:nvPr/>
          </p:nvGrpSpPr>
          <p:grpSpPr>
            <a:xfrm>
              <a:off x="961260" y="921400"/>
              <a:ext cx="10269480" cy="5055514"/>
              <a:chOff x="961260" y="921400"/>
              <a:chExt cx="10269480" cy="5055514"/>
            </a:xfrm>
          </p:grpSpPr>
          <p:grpSp>
            <p:nvGrpSpPr>
              <p:cNvPr id="291" name="Google Shape;291;p7"/>
              <p:cNvGrpSpPr/>
              <p:nvPr/>
            </p:nvGrpSpPr>
            <p:grpSpPr>
              <a:xfrm>
                <a:off x="961260" y="1323984"/>
                <a:ext cx="10269480" cy="4652930"/>
                <a:chOff x="961260" y="1323984"/>
                <a:chExt cx="10269480" cy="4652930"/>
              </a:xfrm>
            </p:grpSpPr>
            <p:pic>
              <p:nvPicPr>
                <p:cNvPr id="292" name="Google Shape;292;p7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961260" y="1951308"/>
                  <a:ext cx="10269480" cy="6970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93" name="Google Shape;293;p7"/>
                <p:cNvSpPr/>
                <p:nvPr/>
              </p:nvSpPr>
              <p:spPr>
                <a:xfrm>
                  <a:off x="984487" y="1951308"/>
                  <a:ext cx="10223129" cy="232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28970" h="41910" extrusionOk="0">
                      <a:moveTo>
                        <a:pt x="41795" y="0"/>
                      </a:moveTo>
                      <a:lnTo>
                        <a:pt x="0" y="0"/>
                      </a:lnTo>
                      <a:lnTo>
                        <a:pt x="0" y="41884"/>
                      </a:lnTo>
                      <a:lnTo>
                        <a:pt x="41795" y="41884"/>
                      </a:lnTo>
                      <a:lnTo>
                        <a:pt x="41795" y="0"/>
                      </a:lnTo>
                      <a:close/>
                    </a:path>
                    <a:path w="18428970" h="41910" extrusionOk="0">
                      <a:moveTo>
                        <a:pt x="334314" y="0"/>
                      </a:moveTo>
                      <a:lnTo>
                        <a:pt x="250736" y="0"/>
                      </a:lnTo>
                      <a:lnTo>
                        <a:pt x="250736" y="41884"/>
                      </a:lnTo>
                      <a:lnTo>
                        <a:pt x="334314" y="41884"/>
                      </a:lnTo>
                      <a:lnTo>
                        <a:pt x="334314" y="0"/>
                      </a:lnTo>
                      <a:close/>
                    </a:path>
                    <a:path w="18428970" h="41910" extrusionOk="0">
                      <a:moveTo>
                        <a:pt x="626833" y="0"/>
                      </a:moveTo>
                      <a:lnTo>
                        <a:pt x="543255" y="0"/>
                      </a:lnTo>
                      <a:lnTo>
                        <a:pt x="543255" y="41884"/>
                      </a:lnTo>
                      <a:lnTo>
                        <a:pt x="626833" y="41884"/>
                      </a:lnTo>
                      <a:lnTo>
                        <a:pt x="626833" y="0"/>
                      </a:lnTo>
                      <a:close/>
                    </a:path>
                    <a:path w="18428970" h="41910" extrusionOk="0">
                      <a:moveTo>
                        <a:pt x="919353" y="0"/>
                      </a:moveTo>
                      <a:lnTo>
                        <a:pt x="835774" y="0"/>
                      </a:lnTo>
                      <a:lnTo>
                        <a:pt x="835774" y="41884"/>
                      </a:lnTo>
                      <a:lnTo>
                        <a:pt x="919353" y="41884"/>
                      </a:lnTo>
                      <a:lnTo>
                        <a:pt x="919353" y="0"/>
                      </a:lnTo>
                      <a:close/>
                    </a:path>
                    <a:path w="18428970" h="41910" extrusionOk="0">
                      <a:moveTo>
                        <a:pt x="1211872" y="0"/>
                      </a:moveTo>
                      <a:lnTo>
                        <a:pt x="1128293" y="0"/>
                      </a:lnTo>
                      <a:lnTo>
                        <a:pt x="1128293" y="41884"/>
                      </a:lnTo>
                      <a:lnTo>
                        <a:pt x="1211872" y="41884"/>
                      </a:lnTo>
                      <a:lnTo>
                        <a:pt x="1211872" y="0"/>
                      </a:lnTo>
                      <a:close/>
                    </a:path>
                    <a:path w="18428970" h="41910" extrusionOk="0">
                      <a:moveTo>
                        <a:pt x="1504391" y="0"/>
                      </a:moveTo>
                      <a:lnTo>
                        <a:pt x="1420812" y="0"/>
                      </a:lnTo>
                      <a:lnTo>
                        <a:pt x="1420812" y="41884"/>
                      </a:lnTo>
                      <a:lnTo>
                        <a:pt x="1504391" y="41884"/>
                      </a:lnTo>
                      <a:lnTo>
                        <a:pt x="1504391" y="0"/>
                      </a:lnTo>
                      <a:close/>
                    </a:path>
                    <a:path w="18428970" h="41910" extrusionOk="0">
                      <a:moveTo>
                        <a:pt x="1796910" y="0"/>
                      </a:moveTo>
                      <a:lnTo>
                        <a:pt x="1713331" y="0"/>
                      </a:lnTo>
                      <a:lnTo>
                        <a:pt x="1713331" y="41884"/>
                      </a:lnTo>
                      <a:lnTo>
                        <a:pt x="1796910" y="41884"/>
                      </a:lnTo>
                      <a:lnTo>
                        <a:pt x="1796910" y="0"/>
                      </a:lnTo>
                      <a:close/>
                    </a:path>
                    <a:path w="18428970" h="41910" extrusionOk="0">
                      <a:moveTo>
                        <a:pt x="2089429" y="0"/>
                      </a:moveTo>
                      <a:lnTo>
                        <a:pt x="2005863" y="0"/>
                      </a:lnTo>
                      <a:lnTo>
                        <a:pt x="2005863" y="41884"/>
                      </a:lnTo>
                      <a:lnTo>
                        <a:pt x="2089429" y="41884"/>
                      </a:lnTo>
                      <a:lnTo>
                        <a:pt x="2089429" y="0"/>
                      </a:lnTo>
                      <a:close/>
                    </a:path>
                    <a:path w="18428970" h="41910" extrusionOk="0">
                      <a:moveTo>
                        <a:pt x="2381948" y="0"/>
                      </a:moveTo>
                      <a:lnTo>
                        <a:pt x="2298382" y="0"/>
                      </a:lnTo>
                      <a:lnTo>
                        <a:pt x="2298382" y="41884"/>
                      </a:lnTo>
                      <a:lnTo>
                        <a:pt x="2381948" y="41884"/>
                      </a:lnTo>
                      <a:lnTo>
                        <a:pt x="2381948" y="0"/>
                      </a:lnTo>
                      <a:close/>
                    </a:path>
                    <a:path w="18428970" h="41910" extrusionOk="0">
                      <a:moveTo>
                        <a:pt x="2674480" y="0"/>
                      </a:moveTo>
                      <a:lnTo>
                        <a:pt x="2590901" y="0"/>
                      </a:lnTo>
                      <a:lnTo>
                        <a:pt x="2590901" y="41884"/>
                      </a:lnTo>
                      <a:lnTo>
                        <a:pt x="2674480" y="41884"/>
                      </a:lnTo>
                      <a:lnTo>
                        <a:pt x="2674480" y="0"/>
                      </a:lnTo>
                      <a:close/>
                    </a:path>
                    <a:path w="18428970" h="41910" extrusionOk="0">
                      <a:moveTo>
                        <a:pt x="2966999" y="0"/>
                      </a:moveTo>
                      <a:lnTo>
                        <a:pt x="2883420" y="0"/>
                      </a:lnTo>
                      <a:lnTo>
                        <a:pt x="2883420" y="41884"/>
                      </a:lnTo>
                      <a:lnTo>
                        <a:pt x="2966999" y="41884"/>
                      </a:lnTo>
                      <a:lnTo>
                        <a:pt x="2966999" y="0"/>
                      </a:lnTo>
                      <a:close/>
                    </a:path>
                    <a:path w="18428970" h="41910" extrusionOk="0">
                      <a:moveTo>
                        <a:pt x="3259518" y="0"/>
                      </a:moveTo>
                      <a:lnTo>
                        <a:pt x="3175939" y="0"/>
                      </a:lnTo>
                      <a:lnTo>
                        <a:pt x="3175939" y="41884"/>
                      </a:lnTo>
                      <a:lnTo>
                        <a:pt x="3259518" y="41884"/>
                      </a:lnTo>
                      <a:lnTo>
                        <a:pt x="3259518" y="0"/>
                      </a:lnTo>
                      <a:close/>
                    </a:path>
                    <a:path w="18428970" h="41910" extrusionOk="0">
                      <a:moveTo>
                        <a:pt x="3552037" y="0"/>
                      </a:moveTo>
                      <a:lnTo>
                        <a:pt x="3468459" y="0"/>
                      </a:lnTo>
                      <a:lnTo>
                        <a:pt x="3468459" y="41884"/>
                      </a:lnTo>
                      <a:lnTo>
                        <a:pt x="3552037" y="41884"/>
                      </a:lnTo>
                      <a:lnTo>
                        <a:pt x="3552037" y="0"/>
                      </a:lnTo>
                      <a:close/>
                    </a:path>
                    <a:path w="18428970" h="41910" extrusionOk="0">
                      <a:moveTo>
                        <a:pt x="3844556" y="0"/>
                      </a:moveTo>
                      <a:lnTo>
                        <a:pt x="3760978" y="0"/>
                      </a:lnTo>
                      <a:lnTo>
                        <a:pt x="3760978" y="41884"/>
                      </a:lnTo>
                      <a:lnTo>
                        <a:pt x="3844556" y="41884"/>
                      </a:lnTo>
                      <a:lnTo>
                        <a:pt x="3844556" y="0"/>
                      </a:lnTo>
                      <a:close/>
                    </a:path>
                    <a:path w="18428970" h="41910" extrusionOk="0">
                      <a:moveTo>
                        <a:pt x="4137075" y="0"/>
                      </a:moveTo>
                      <a:lnTo>
                        <a:pt x="4053497" y="0"/>
                      </a:lnTo>
                      <a:lnTo>
                        <a:pt x="4053497" y="41884"/>
                      </a:lnTo>
                      <a:lnTo>
                        <a:pt x="4137075" y="41884"/>
                      </a:lnTo>
                      <a:lnTo>
                        <a:pt x="4137075" y="0"/>
                      </a:lnTo>
                      <a:close/>
                    </a:path>
                    <a:path w="18428970" h="41910" extrusionOk="0">
                      <a:moveTo>
                        <a:pt x="4722114" y="0"/>
                      </a:moveTo>
                      <a:lnTo>
                        <a:pt x="4638535" y="0"/>
                      </a:lnTo>
                      <a:lnTo>
                        <a:pt x="4638535" y="41884"/>
                      </a:lnTo>
                      <a:lnTo>
                        <a:pt x="4722114" y="41884"/>
                      </a:lnTo>
                      <a:lnTo>
                        <a:pt x="4722114" y="0"/>
                      </a:lnTo>
                      <a:close/>
                    </a:path>
                    <a:path w="18428970" h="41910" extrusionOk="0">
                      <a:moveTo>
                        <a:pt x="5014633" y="0"/>
                      </a:moveTo>
                      <a:lnTo>
                        <a:pt x="4931054" y="0"/>
                      </a:lnTo>
                      <a:lnTo>
                        <a:pt x="4931054" y="41884"/>
                      </a:lnTo>
                      <a:lnTo>
                        <a:pt x="5014633" y="41884"/>
                      </a:lnTo>
                      <a:lnTo>
                        <a:pt x="5014633" y="0"/>
                      </a:lnTo>
                      <a:close/>
                    </a:path>
                    <a:path w="18428970" h="41910" extrusionOk="0">
                      <a:moveTo>
                        <a:pt x="5307152" y="0"/>
                      </a:moveTo>
                      <a:lnTo>
                        <a:pt x="5223573" y="0"/>
                      </a:lnTo>
                      <a:lnTo>
                        <a:pt x="5223573" y="41884"/>
                      </a:lnTo>
                      <a:lnTo>
                        <a:pt x="5307152" y="41884"/>
                      </a:lnTo>
                      <a:lnTo>
                        <a:pt x="5307152" y="0"/>
                      </a:lnTo>
                      <a:close/>
                    </a:path>
                    <a:path w="18428970" h="41910" extrusionOk="0">
                      <a:moveTo>
                        <a:pt x="5599671" y="0"/>
                      </a:moveTo>
                      <a:lnTo>
                        <a:pt x="5516092" y="0"/>
                      </a:lnTo>
                      <a:lnTo>
                        <a:pt x="5516092" y="41884"/>
                      </a:lnTo>
                      <a:lnTo>
                        <a:pt x="5599671" y="41884"/>
                      </a:lnTo>
                      <a:lnTo>
                        <a:pt x="5599671" y="0"/>
                      </a:lnTo>
                      <a:close/>
                    </a:path>
                    <a:path w="18428970" h="41910" extrusionOk="0">
                      <a:moveTo>
                        <a:pt x="5892190" y="0"/>
                      </a:moveTo>
                      <a:lnTo>
                        <a:pt x="5808624" y="0"/>
                      </a:lnTo>
                      <a:lnTo>
                        <a:pt x="5808624" y="41884"/>
                      </a:lnTo>
                      <a:lnTo>
                        <a:pt x="5892190" y="41884"/>
                      </a:lnTo>
                      <a:lnTo>
                        <a:pt x="5892190" y="0"/>
                      </a:lnTo>
                      <a:close/>
                    </a:path>
                    <a:path w="18428970" h="41910" extrusionOk="0">
                      <a:moveTo>
                        <a:pt x="6184722" y="0"/>
                      </a:moveTo>
                      <a:lnTo>
                        <a:pt x="6101143" y="0"/>
                      </a:lnTo>
                      <a:lnTo>
                        <a:pt x="6101143" y="41884"/>
                      </a:lnTo>
                      <a:lnTo>
                        <a:pt x="6184722" y="41884"/>
                      </a:lnTo>
                      <a:lnTo>
                        <a:pt x="6184722" y="0"/>
                      </a:lnTo>
                      <a:close/>
                    </a:path>
                    <a:path w="18428970" h="41910" extrusionOk="0">
                      <a:moveTo>
                        <a:pt x="6477241" y="0"/>
                      </a:moveTo>
                      <a:lnTo>
                        <a:pt x="6393662" y="0"/>
                      </a:lnTo>
                      <a:lnTo>
                        <a:pt x="6393662" y="41884"/>
                      </a:lnTo>
                      <a:lnTo>
                        <a:pt x="6477241" y="41884"/>
                      </a:lnTo>
                      <a:lnTo>
                        <a:pt x="6477241" y="0"/>
                      </a:lnTo>
                      <a:close/>
                    </a:path>
                    <a:path w="18428970" h="41910" extrusionOk="0">
                      <a:moveTo>
                        <a:pt x="6769760" y="0"/>
                      </a:moveTo>
                      <a:lnTo>
                        <a:pt x="6686182" y="0"/>
                      </a:lnTo>
                      <a:lnTo>
                        <a:pt x="6686182" y="41884"/>
                      </a:lnTo>
                      <a:lnTo>
                        <a:pt x="6769760" y="41884"/>
                      </a:lnTo>
                      <a:lnTo>
                        <a:pt x="6769760" y="0"/>
                      </a:lnTo>
                      <a:close/>
                    </a:path>
                    <a:path w="18428970" h="41910" extrusionOk="0">
                      <a:moveTo>
                        <a:pt x="7062279" y="0"/>
                      </a:moveTo>
                      <a:lnTo>
                        <a:pt x="6978701" y="0"/>
                      </a:lnTo>
                      <a:lnTo>
                        <a:pt x="6978701" y="41884"/>
                      </a:lnTo>
                      <a:lnTo>
                        <a:pt x="7062279" y="41884"/>
                      </a:lnTo>
                      <a:lnTo>
                        <a:pt x="7062279" y="0"/>
                      </a:lnTo>
                      <a:close/>
                    </a:path>
                    <a:path w="18428970" h="41910" extrusionOk="0">
                      <a:moveTo>
                        <a:pt x="7354798" y="0"/>
                      </a:moveTo>
                      <a:lnTo>
                        <a:pt x="7271220" y="0"/>
                      </a:lnTo>
                      <a:lnTo>
                        <a:pt x="7271220" y="41884"/>
                      </a:lnTo>
                      <a:lnTo>
                        <a:pt x="7354798" y="41884"/>
                      </a:lnTo>
                      <a:lnTo>
                        <a:pt x="7354798" y="0"/>
                      </a:lnTo>
                      <a:close/>
                    </a:path>
                    <a:path w="18428970" h="41910" extrusionOk="0">
                      <a:moveTo>
                        <a:pt x="7647318" y="0"/>
                      </a:moveTo>
                      <a:lnTo>
                        <a:pt x="7563739" y="0"/>
                      </a:lnTo>
                      <a:lnTo>
                        <a:pt x="7563739" y="41884"/>
                      </a:lnTo>
                      <a:lnTo>
                        <a:pt x="7647318" y="41884"/>
                      </a:lnTo>
                      <a:lnTo>
                        <a:pt x="7647318" y="0"/>
                      </a:lnTo>
                      <a:close/>
                    </a:path>
                    <a:path w="18428970" h="41910" extrusionOk="0">
                      <a:moveTo>
                        <a:pt x="7939837" y="0"/>
                      </a:moveTo>
                      <a:lnTo>
                        <a:pt x="7856258" y="0"/>
                      </a:lnTo>
                      <a:lnTo>
                        <a:pt x="7856258" y="41884"/>
                      </a:lnTo>
                      <a:lnTo>
                        <a:pt x="7939837" y="41884"/>
                      </a:lnTo>
                      <a:lnTo>
                        <a:pt x="7939837" y="0"/>
                      </a:lnTo>
                      <a:close/>
                    </a:path>
                    <a:path w="18428970" h="41910" extrusionOk="0">
                      <a:moveTo>
                        <a:pt x="8232356" y="0"/>
                      </a:moveTo>
                      <a:lnTo>
                        <a:pt x="8148777" y="0"/>
                      </a:lnTo>
                      <a:lnTo>
                        <a:pt x="8148777" y="41884"/>
                      </a:lnTo>
                      <a:lnTo>
                        <a:pt x="8232356" y="41884"/>
                      </a:lnTo>
                      <a:lnTo>
                        <a:pt x="8232356" y="0"/>
                      </a:lnTo>
                      <a:close/>
                    </a:path>
                    <a:path w="18428970" h="41910" extrusionOk="0">
                      <a:moveTo>
                        <a:pt x="8524875" y="0"/>
                      </a:moveTo>
                      <a:lnTo>
                        <a:pt x="8441296" y="0"/>
                      </a:lnTo>
                      <a:lnTo>
                        <a:pt x="8441296" y="41884"/>
                      </a:lnTo>
                      <a:lnTo>
                        <a:pt x="8524875" y="41884"/>
                      </a:lnTo>
                      <a:lnTo>
                        <a:pt x="8524875" y="0"/>
                      </a:lnTo>
                      <a:close/>
                    </a:path>
                    <a:path w="18428970" h="41910" extrusionOk="0">
                      <a:moveTo>
                        <a:pt x="8817394" y="0"/>
                      </a:moveTo>
                      <a:lnTo>
                        <a:pt x="8733815" y="0"/>
                      </a:lnTo>
                      <a:lnTo>
                        <a:pt x="8733815" y="41884"/>
                      </a:lnTo>
                      <a:lnTo>
                        <a:pt x="8817394" y="41884"/>
                      </a:lnTo>
                      <a:lnTo>
                        <a:pt x="8817394" y="0"/>
                      </a:lnTo>
                      <a:close/>
                    </a:path>
                    <a:path w="18428970" h="41910" extrusionOk="0">
                      <a:moveTo>
                        <a:pt x="9109913" y="0"/>
                      </a:moveTo>
                      <a:lnTo>
                        <a:pt x="9026334" y="0"/>
                      </a:lnTo>
                      <a:lnTo>
                        <a:pt x="9026334" y="41884"/>
                      </a:lnTo>
                      <a:lnTo>
                        <a:pt x="9109913" y="41884"/>
                      </a:lnTo>
                      <a:lnTo>
                        <a:pt x="9109913" y="0"/>
                      </a:lnTo>
                      <a:close/>
                    </a:path>
                    <a:path w="18428970" h="41910" extrusionOk="0">
                      <a:moveTo>
                        <a:pt x="9402432" y="0"/>
                      </a:moveTo>
                      <a:lnTo>
                        <a:pt x="9318866" y="0"/>
                      </a:lnTo>
                      <a:lnTo>
                        <a:pt x="9318866" y="41884"/>
                      </a:lnTo>
                      <a:lnTo>
                        <a:pt x="9402432" y="41884"/>
                      </a:lnTo>
                      <a:lnTo>
                        <a:pt x="9402432" y="0"/>
                      </a:lnTo>
                      <a:close/>
                    </a:path>
                    <a:path w="18428970" h="41910" extrusionOk="0">
                      <a:moveTo>
                        <a:pt x="9694964" y="0"/>
                      </a:moveTo>
                      <a:lnTo>
                        <a:pt x="9611385" y="0"/>
                      </a:lnTo>
                      <a:lnTo>
                        <a:pt x="9611385" y="41884"/>
                      </a:lnTo>
                      <a:lnTo>
                        <a:pt x="9694964" y="41884"/>
                      </a:lnTo>
                      <a:lnTo>
                        <a:pt x="9694964" y="0"/>
                      </a:lnTo>
                      <a:close/>
                    </a:path>
                    <a:path w="18428970" h="41910" extrusionOk="0">
                      <a:moveTo>
                        <a:pt x="9987483" y="0"/>
                      </a:moveTo>
                      <a:lnTo>
                        <a:pt x="9903904" y="0"/>
                      </a:lnTo>
                      <a:lnTo>
                        <a:pt x="9903904" y="41884"/>
                      </a:lnTo>
                      <a:lnTo>
                        <a:pt x="9987483" y="41884"/>
                      </a:lnTo>
                      <a:lnTo>
                        <a:pt x="9987483" y="0"/>
                      </a:lnTo>
                      <a:close/>
                    </a:path>
                    <a:path w="18428970" h="41910" extrusionOk="0">
                      <a:moveTo>
                        <a:pt x="10280002" y="0"/>
                      </a:moveTo>
                      <a:lnTo>
                        <a:pt x="10196424" y="0"/>
                      </a:lnTo>
                      <a:lnTo>
                        <a:pt x="10196424" y="41884"/>
                      </a:lnTo>
                      <a:lnTo>
                        <a:pt x="10280002" y="41884"/>
                      </a:lnTo>
                      <a:lnTo>
                        <a:pt x="10280002" y="0"/>
                      </a:lnTo>
                      <a:close/>
                    </a:path>
                    <a:path w="18428970" h="41910" extrusionOk="0">
                      <a:moveTo>
                        <a:pt x="10572521" y="0"/>
                      </a:moveTo>
                      <a:lnTo>
                        <a:pt x="10488943" y="0"/>
                      </a:lnTo>
                      <a:lnTo>
                        <a:pt x="10488943" y="41884"/>
                      </a:lnTo>
                      <a:lnTo>
                        <a:pt x="10572521" y="41884"/>
                      </a:lnTo>
                      <a:lnTo>
                        <a:pt x="10572521" y="0"/>
                      </a:lnTo>
                      <a:close/>
                    </a:path>
                    <a:path w="18428970" h="41910" extrusionOk="0">
                      <a:moveTo>
                        <a:pt x="10865041" y="0"/>
                      </a:moveTo>
                      <a:lnTo>
                        <a:pt x="10781462" y="0"/>
                      </a:lnTo>
                      <a:lnTo>
                        <a:pt x="10781462" y="41884"/>
                      </a:lnTo>
                      <a:lnTo>
                        <a:pt x="10865041" y="41884"/>
                      </a:lnTo>
                      <a:lnTo>
                        <a:pt x="10865041" y="0"/>
                      </a:lnTo>
                      <a:close/>
                    </a:path>
                    <a:path w="18428970" h="41910" extrusionOk="0">
                      <a:moveTo>
                        <a:pt x="11157560" y="0"/>
                      </a:moveTo>
                      <a:lnTo>
                        <a:pt x="11073981" y="0"/>
                      </a:lnTo>
                      <a:lnTo>
                        <a:pt x="11073981" y="41884"/>
                      </a:lnTo>
                      <a:lnTo>
                        <a:pt x="11157560" y="41884"/>
                      </a:lnTo>
                      <a:lnTo>
                        <a:pt x="11157560" y="0"/>
                      </a:lnTo>
                      <a:close/>
                    </a:path>
                    <a:path w="18428970" h="41910" extrusionOk="0">
                      <a:moveTo>
                        <a:pt x="11742598" y="0"/>
                      </a:moveTo>
                      <a:lnTo>
                        <a:pt x="11659019" y="0"/>
                      </a:lnTo>
                      <a:lnTo>
                        <a:pt x="11659019" y="41884"/>
                      </a:lnTo>
                      <a:lnTo>
                        <a:pt x="11742598" y="41884"/>
                      </a:lnTo>
                      <a:lnTo>
                        <a:pt x="11742598" y="0"/>
                      </a:lnTo>
                      <a:close/>
                    </a:path>
                    <a:path w="18428970" h="41910" extrusionOk="0">
                      <a:moveTo>
                        <a:pt x="12035117" y="0"/>
                      </a:moveTo>
                      <a:lnTo>
                        <a:pt x="11951538" y="0"/>
                      </a:lnTo>
                      <a:lnTo>
                        <a:pt x="11951538" y="41884"/>
                      </a:lnTo>
                      <a:lnTo>
                        <a:pt x="12035117" y="41884"/>
                      </a:lnTo>
                      <a:lnTo>
                        <a:pt x="12035117" y="0"/>
                      </a:lnTo>
                      <a:close/>
                    </a:path>
                    <a:path w="18428970" h="41910" extrusionOk="0">
                      <a:moveTo>
                        <a:pt x="12327636" y="0"/>
                      </a:moveTo>
                      <a:lnTo>
                        <a:pt x="12244057" y="0"/>
                      </a:lnTo>
                      <a:lnTo>
                        <a:pt x="12244057" y="41884"/>
                      </a:lnTo>
                      <a:lnTo>
                        <a:pt x="12327636" y="41884"/>
                      </a:lnTo>
                      <a:lnTo>
                        <a:pt x="12327636" y="0"/>
                      </a:lnTo>
                      <a:close/>
                    </a:path>
                    <a:path w="18428970" h="41910" extrusionOk="0">
                      <a:moveTo>
                        <a:pt x="12620155" y="0"/>
                      </a:moveTo>
                      <a:lnTo>
                        <a:pt x="12536576" y="0"/>
                      </a:lnTo>
                      <a:lnTo>
                        <a:pt x="12536576" y="41884"/>
                      </a:lnTo>
                      <a:lnTo>
                        <a:pt x="12620155" y="41884"/>
                      </a:lnTo>
                      <a:lnTo>
                        <a:pt x="12620155" y="0"/>
                      </a:lnTo>
                      <a:close/>
                    </a:path>
                    <a:path w="18428970" h="41910" extrusionOk="0">
                      <a:moveTo>
                        <a:pt x="12912674" y="0"/>
                      </a:moveTo>
                      <a:lnTo>
                        <a:pt x="12829096" y="0"/>
                      </a:lnTo>
                      <a:lnTo>
                        <a:pt x="12829096" y="41884"/>
                      </a:lnTo>
                      <a:lnTo>
                        <a:pt x="12912674" y="41884"/>
                      </a:lnTo>
                      <a:lnTo>
                        <a:pt x="12912674" y="0"/>
                      </a:lnTo>
                      <a:close/>
                    </a:path>
                    <a:path w="18428970" h="41910" extrusionOk="0">
                      <a:moveTo>
                        <a:pt x="13205193" y="0"/>
                      </a:moveTo>
                      <a:lnTo>
                        <a:pt x="13121615" y="0"/>
                      </a:lnTo>
                      <a:lnTo>
                        <a:pt x="13121615" y="41884"/>
                      </a:lnTo>
                      <a:lnTo>
                        <a:pt x="13205193" y="41884"/>
                      </a:lnTo>
                      <a:lnTo>
                        <a:pt x="13205193" y="0"/>
                      </a:lnTo>
                      <a:close/>
                    </a:path>
                    <a:path w="18428970" h="41910" extrusionOk="0">
                      <a:moveTo>
                        <a:pt x="13497713" y="0"/>
                      </a:moveTo>
                      <a:lnTo>
                        <a:pt x="13414134" y="0"/>
                      </a:lnTo>
                      <a:lnTo>
                        <a:pt x="13414134" y="41884"/>
                      </a:lnTo>
                      <a:lnTo>
                        <a:pt x="13497713" y="41884"/>
                      </a:lnTo>
                      <a:lnTo>
                        <a:pt x="13497713" y="0"/>
                      </a:lnTo>
                      <a:close/>
                    </a:path>
                    <a:path w="18428970" h="41910" extrusionOk="0">
                      <a:moveTo>
                        <a:pt x="13790232" y="0"/>
                      </a:moveTo>
                      <a:lnTo>
                        <a:pt x="13706653" y="0"/>
                      </a:lnTo>
                      <a:lnTo>
                        <a:pt x="13706653" y="41884"/>
                      </a:lnTo>
                      <a:lnTo>
                        <a:pt x="13790232" y="41884"/>
                      </a:lnTo>
                      <a:lnTo>
                        <a:pt x="13790232" y="0"/>
                      </a:lnTo>
                      <a:close/>
                    </a:path>
                    <a:path w="18428970" h="41910" extrusionOk="0">
                      <a:moveTo>
                        <a:pt x="14082751" y="0"/>
                      </a:moveTo>
                      <a:lnTo>
                        <a:pt x="13999172" y="0"/>
                      </a:lnTo>
                      <a:lnTo>
                        <a:pt x="13999172" y="41884"/>
                      </a:lnTo>
                      <a:lnTo>
                        <a:pt x="14082751" y="41884"/>
                      </a:lnTo>
                      <a:lnTo>
                        <a:pt x="14082751" y="0"/>
                      </a:lnTo>
                      <a:close/>
                    </a:path>
                    <a:path w="18428970" h="41910" extrusionOk="0">
                      <a:moveTo>
                        <a:pt x="14375270" y="0"/>
                      </a:moveTo>
                      <a:lnTo>
                        <a:pt x="14291691" y="0"/>
                      </a:lnTo>
                      <a:lnTo>
                        <a:pt x="14291691" y="41884"/>
                      </a:lnTo>
                      <a:lnTo>
                        <a:pt x="14375270" y="41884"/>
                      </a:lnTo>
                      <a:lnTo>
                        <a:pt x="14375270" y="0"/>
                      </a:lnTo>
                      <a:close/>
                    </a:path>
                    <a:path w="18428970" h="41910" extrusionOk="0">
                      <a:moveTo>
                        <a:pt x="14667789" y="0"/>
                      </a:moveTo>
                      <a:lnTo>
                        <a:pt x="14584210" y="0"/>
                      </a:lnTo>
                      <a:lnTo>
                        <a:pt x="14584210" y="41884"/>
                      </a:lnTo>
                      <a:lnTo>
                        <a:pt x="14667789" y="41884"/>
                      </a:lnTo>
                      <a:lnTo>
                        <a:pt x="14667789" y="0"/>
                      </a:lnTo>
                      <a:close/>
                    </a:path>
                    <a:path w="18428970" h="41910" extrusionOk="0">
                      <a:moveTo>
                        <a:pt x="14960308" y="0"/>
                      </a:moveTo>
                      <a:lnTo>
                        <a:pt x="14876729" y="0"/>
                      </a:lnTo>
                      <a:lnTo>
                        <a:pt x="14876729" y="41884"/>
                      </a:lnTo>
                      <a:lnTo>
                        <a:pt x="14960308" y="41884"/>
                      </a:lnTo>
                      <a:lnTo>
                        <a:pt x="14960308" y="0"/>
                      </a:lnTo>
                      <a:close/>
                    </a:path>
                    <a:path w="18428970" h="41910" extrusionOk="0">
                      <a:moveTo>
                        <a:pt x="15252827" y="0"/>
                      </a:moveTo>
                      <a:lnTo>
                        <a:pt x="15169249" y="0"/>
                      </a:lnTo>
                      <a:lnTo>
                        <a:pt x="15169249" y="41884"/>
                      </a:lnTo>
                      <a:lnTo>
                        <a:pt x="15252827" y="41884"/>
                      </a:lnTo>
                      <a:lnTo>
                        <a:pt x="15252827" y="0"/>
                      </a:lnTo>
                      <a:close/>
                    </a:path>
                    <a:path w="18428970" h="41910" extrusionOk="0">
                      <a:moveTo>
                        <a:pt x="15545334" y="0"/>
                      </a:moveTo>
                      <a:lnTo>
                        <a:pt x="15461768" y="0"/>
                      </a:lnTo>
                      <a:lnTo>
                        <a:pt x="15461768" y="41884"/>
                      </a:lnTo>
                      <a:lnTo>
                        <a:pt x="15545334" y="41884"/>
                      </a:lnTo>
                      <a:lnTo>
                        <a:pt x="15545334" y="0"/>
                      </a:lnTo>
                      <a:close/>
                    </a:path>
                    <a:path w="18428970" h="41910" extrusionOk="0">
                      <a:moveTo>
                        <a:pt x="15837853" y="0"/>
                      </a:moveTo>
                      <a:lnTo>
                        <a:pt x="15754287" y="0"/>
                      </a:lnTo>
                      <a:lnTo>
                        <a:pt x="15754287" y="41884"/>
                      </a:lnTo>
                      <a:lnTo>
                        <a:pt x="15837853" y="41884"/>
                      </a:lnTo>
                      <a:lnTo>
                        <a:pt x="15837853" y="0"/>
                      </a:lnTo>
                      <a:close/>
                    </a:path>
                    <a:path w="18428970" h="41910" extrusionOk="0">
                      <a:moveTo>
                        <a:pt x="16130372" y="0"/>
                      </a:moveTo>
                      <a:lnTo>
                        <a:pt x="16046806" y="0"/>
                      </a:lnTo>
                      <a:lnTo>
                        <a:pt x="16046806" y="41884"/>
                      </a:lnTo>
                      <a:lnTo>
                        <a:pt x="16130372" y="41884"/>
                      </a:lnTo>
                      <a:lnTo>
                        <a:pt x="16130372" y="0"/>
                      </a:lnTo>
                      <a:close/>
                    </a:path>
                    <a:path w="18428970" h="41910" extrusionOk="0">
                      <a:moveTo>
                        <a:pt x="16422891" y="0"/>
                      </a:moveTo>
                      <a:lnTo>
                        <a:pt x="16339325" y="0"/>
                      </a:lnTo>
                      <a:lnTo>
                        <a:pt x="16339325" y="41884"/>
                      </a:lnTo>
                      <a:lnTo>
                        <a:pt x="16422891" y="41884"/>
                      </a:lnTo>
                      <a:lnTo>
                        <a:pt x="16422891" y="0"/>
                      </a:lnTo>
                      <a:close/>
                    </a:path>
                    <a:path w="18428970" h="41910" extrusionOk="0">
                      <a:moveTo>
                        <a:pt x="16715410" y="0"/>
                      </a:moveTo>
                      <a:lnTo>
                        <a:pt x="16631844" y="0"/>
                      </a:lnTo>
                      <a:lnTo>
                        <a:pt x="16631844" y="41884"/>
                      </a:lnTo>
                      <a:lnTo>
                        <a:pt x="16715410" y="41884"/>
                      </a:lnTo>
                      <a:lnTo>
                        <a:pt x="16715410" y="0"/>
                      </a:lnTo>
                      <a:close/>
                    </a:path>
                    <a:path w="18428970" h="41910" extrusionOk="0">
                      <a:moveTo>
                        <a:pt x="17007929" y="0"/>
                      </a:moveTo>
                      <a:lnTo>
                        <a:pt x="16924363" y="0"/>
                      </a:lnTo>
                      <a:lnTo>
                        <a:pt x="16924363" y="41884"/>
                      </a:lnTo>
                      <a:lnTo>
                        <a:pt x="17007929" y="41884"/>
                      </a:lnTo>
                      <a:lnTo>
                        <a:pt x="17007929" y="0"/>
                      </a:lnTo>
                      <a:close/>
                    </a:path>
                    <a:path w="18428970" h="41910" extrusionOk="0">
                      <a:moveTo>
                        <a:pt x="17300448" y="0"/>
                      </a:moveTo>
                      <a:lnTo>
                        <a:pt x="17216882" y="0"/>
                      </a:lnTo>
                      <a:lnTo>
                        <a:pt x="17216882" y="41884"/>
                      </a:lnTo>
                      <a:lnTo>
                        <a:pt x="17300448" y="41884"/>
                      </a:lnTo>
                      <a:lnTo>
                        <a:pt x="17300448" y="0"/>
                      </a:lnTo>
                      <a:close/>
                    </a:path>
                    <a:path w="18428970" h="41910" extrusionOk="0">
                      <a:moveTo>
                        <a:pt x="17592967" y="0"/>
                      </a:moveTo>
                      <a:lnTo>
                        <a:pt x="17509401" y="0"/>
                      </a:lnTo>
                      <a:lnTo>
                        <a:pt x="17509401" y="41884"/>
                      </a:lnTo>
                      <a:lnTo>
                        <a:pt x="17592967" y="41884"/>
                      </a:lnTo>
                      <a:lnTo>
                        <a:pt x="17592967" y="0"/>
                      </a:lnTo>
                      <a:close/>
                    </a:path>
                    <a:path w="18428970" h="41910" extrusionOk="0">
                      <a:moveTo>
                        <a:pt x="17885487" y="0"/>
                      </a:moveTo>
                      <a:lnTo>
                        <a:pt x="17801921" y="0"/>
                      </a:lnTo>
                      <a:lnTo>
                        <a:pt x="17801921" y="41884"/>
                      </a:lnTo>
                      <a:lnTo>
                        <a:pt x="17885487" y="41884"/>
                      </a:lnTo>
                      <a:lnTo>
                        <a:pt x="17885487" y="0"/>
                      </a:lnTo>
                      <a:close/>
                    </a:path>
                    <a:path w="18428970" h="41910" extrusionOk="0">
                      <a:moveTo>
                        <a:pt x="18178006" y="0"/>
                      </a:moveTo>
                      <a:lnTo>
                        <a:pt x="18094427" y="0"/>
                      </a:lnTo>
                      <a:lnTo>
                        <a:pt x="18094427" y="41884"/>
                      </a:lnTo>
                      <a:lnTo>
                        <a:pt x="18178006" y="41884"/>
                      </a:lnTo>
                      <a:lnTo>
                        <a:pt x="18178006" y="0"/>
                      </a:lnTo>
                      <a:close/>
                    </a:path>
                    <a:path w="18428970" h="41910" extrusionOk="0">
                      <a:moveTo>
                        <a:pt x="18428767" y="0"/>
                      </a:moveTo>
                      <a:lnTo>
                        <a:pt x="18386946" y="0"/>
                      </a:lnTo>
                      <a:lnTo>
                        <a:pt x="18386946" y="41884"/>
                      </a:lnTo>
                      <a:lnTo>
                        <a:pt x="18428767" y="41884"/>
                      </a:lnTo>
                      <a:lnTo>
                        <a:pt x="1842876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libri"/>
                    <a:buNone/>
                  </a:pPr>
                  <a:endParaRPr sz="1600" b="0" i="0" u="none" strike="noStrike" cap="none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pic>
              <p:nvPicPr>
                <p:cNvPr id="294" name="Google Shape;294;p7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3360182" y="1323985"/>
                  <a:ext cx="81543" cy="465263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95" name="Google Shape;295;p7"/>
                <p:cNvSpPr/>
                <p:nvPr/>
              </p:nvSpPr>
              <p:spPr>
                <a:xfrm>
                  <a:off x="3383417" y="1323985"/>
                  <a:ext cx="17613" cy="4652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0" h="8387715" extrusionOk="0">
                      <a:moveTo>
                        <a:pt x="0" y="0"/>
                      </a:moveTo>
                      <a:lnTo>
                        <a:pt x="0" y="8387181"/>
                      </a:lnTo>
                      <a:lnTo>
                        <a:pt x="31412" y="8387181"/>
                      </a:lnTo>
                      <a:lnTo>
                        <a:pt x="3141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libri"/>
                    <a:buNone/>
                  </a:pPr>
                  <a:endParaRPr sz="1600" b="0" i="0" u="none" strike="noStrike" cap="none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pic>
              <p:nvPicPr>
                <p:cNvPr id="296" name="Google Shape;296;p7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>
                  <a:off x="7257706" y="1323984"/>
                  <a:ext cx="78501" cy="465263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97" name="Google Shape;297;p7"/>
                <p:cNvSpPr/>
                <p:nvPr/>
              </p:nvSpPr>
              <p:spPr>
                <a:xfrm>
                  <a:off x="7280940" y="1323984"/>
                  <a:ext cx="17613" cy="4652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0" h="8387715" extrusionOk="0">
                      <a:moveTo>
                        <a:pt x="0" y="0"/>
                      </a:moveTo>
                      <a:lnTo>
                        <a:pt x="0" y="8387184"/>
                      </a:lnTo>
                      <a:lnTo>
                        <a:pt x="31412" y="8387184"/>
                      </a:lnTo>
                      <a:lnTo>
                        <a:pt x="3141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libri"/>
                    <a:buNone/>
                  </a:pPr>
                  <a:endParaRPr sz="1600" b="0" i="0" u="none" strike="noStrike" cap="none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pic>
              <p:nvPicPr>
                <p:cNvPr id="298" name="Google Shape;298;p7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961260" y="3171099"/>
                  <a:ext cx="10269480" cy="6970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99" name="Google Shape;299;p7"/>
                <p:cNvSpPr/>
                <p:nvPr/>
              </p:nvSpPr>
              <p:spPr>
                <a:xfrm>
                  <a:off x="984487" y="3171102"/>
                  <a:ext cx="10223129" cy="232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28970" h="41910" extrusionOk="0">
                      <a:moveTo>
                        <a:pt x="41795" y="0"/>
                      </a:moveTo>
                      <a:lnTo>
                        <a:pt x="0" y="0"/>
                      </a:lnTo>
                      <a:lnTo>
                        <a:pt x="0" y="41884"/>
                      </a:lnTo>
                      <a:lnTo>
                        <a:pt x="41795" y="41884"/>
                      </a:lnTo>
                      <a:lnTo>
                        <a:pt x="41795" y="0"/>
                      </a:lnTo>
                      <a:close/>
                    </a:path>
                    <a:path w="18428970" h="41910" extrusionOk="0">
                      <a:moveTo>
                        <a:pt x="334314" y="0"/>
                      </a:moveTo>
                      <a:lnTo>
                        <a:pt x="250736" y="0"/>
                      </a:lnTo>
                      <a:lnTo>
                        <a:pt x="250736" y="41884"/>
                      </a:lnTo>
                      <a:lnTo>
                        <a:pt x="334314" y="41884"/>
                      </a:lnTo>
                      <a:lnTo>
                        <a:pt x="334314" y="0"/>
                      </a:lnTo>
                      <a:close/>
                    </a:path>
                    <a:path w="18428970" h="41910" extrusionOk="0">
                      <a:moveTo>
                        <a:pt x="626833" y="0"/>
                      </a:moveTo>
                      <a:lnTo>
                        <a:pt x="543255" y="0"/>
                      </a:lnTo>
                      <a:lnTo>
                        <a:pt x="543255" y="41884"/>
                      </a:lnTo>
                      <a:lnTo>
                        <a:pt x="626833" y="41884"/>
                      </a:lnTo>
                      <a:lnTo>
                        <a:pt x="626833" y="0"/>
                      </a:lnTo>
                      <a:close/>
                    </a:path>
                    <a:path w="18428970" h="41910" extrusionOk="0">
                      <a:moveTo>
                        <a:pt x="919353" y="0"/>
                      </a:moveTo>
                      <a:lnTo>
                        <a:pt x="835774" y="0"/>
                      </a:lnTo>
                      <a:lnTo>
                        <a:pt x="835774" y="41884"/>
                      </a:lnTo>
                      <a:lnTo>
                        <a:pt x="919353" y="41884"/>
                      </a:lnTo>
                      <a:lnTo>
                        <a:pt x="919353" y="0"/>
                      </a:lnTo>
                      <a:close/>
                    </a:path>
                    <a:path w="18428970" h="41910" extrusionOk="0">
                      <a:moveTo>
                        <a:pt x="1211872" y="0"/>
                      </a:moveTo>
                      <a:lnTo>
                        <a:pt x="1128293" y="0"/>
                      </a:lnTo>
                      <a:lnTo>
                        <a:pt x="1128293" y="41884"/>
                      </a:lnTo>
                      <a:lnTo>
                        <a:pt x="1211872" y="41884"/>
                      </a:lnTo>
                      <a:lnTo>
                        <a:pt x="1211872" y="0"/>
                      </a:lnTo>
                      <a:close/>
                    </a:path>
                    <a:path w="18428970" h="41910" extrusionOk="0">
                      <a:moveTo>
                        <a:pt x="1504391" y="0"/>
                      </a:moveTo>
                      <a:lnTo>
                        <a:pt x="1420812" y="0"/>
                      </a:lnTo>
                      <a:lnTo>
                        <a:pt x="1420812" y="41884"/>
                      </a:lnTo>
                      <a:lnTo>
                        <a:pt x="1504391" y="41884"/>
                      </a:lnTo>
                      <a:lnTo>
                        <a:pt x="1504391" y="0"/>
                      </a:lnTo>
                      <a:close/>
                    </a:path>
                    <a:path w="18428970" h="41910" extrusionOk="0">
                      <a:moveTo>
                        <a:pt x="1796910" y="0"/>
                      </a:moveTo>
                      <a:lnTo>
                        <a:pt x="1713331" y="0"/>
                      </a:lnTo>
                      <a:lnTo>
                        <a:pt x="1713331" y="41884"/>
                      </a:lnTo>
                      <a:lnTo>
                        <a:pt x="1796910" y="41884"/>
                      </a:lnTo>
                      <a:lnTo>
                        <a:pt x="1796910" y="0"/>
                      </a:lnTo>
                      <a:close/>
                    </a:path>
                    <a:path w="18428970" h="41910" extrusionOk="0">
                      <a:moveTo>
                        <a:pt x="2089429" y="0"/>
                      </a:moveTo>
                      <a:lnTo>
                        <a:pt x="2005863" y="0"/>
                      </a:lnTo>
                      <a:lnTo>
                        <a:pt x="2005863" y="41884"/>
                      </a:lnTo>
                      <a:lnTo>
                        <a:pt x="2089429" y="41884"/>
                      </a:lnTo>
                      <a:lnTo>
                        <a:pt x="2089429" y="0"/>
                      </a:lnTo>
                      <a:close/>
                    </a:path>
                    <a:path w="18428970" h="41910" extrusionOk="0">
                      <a:moveTo>
                        <a:pt x="2381948" y="0"/>
                      </a:moveTo>
                      <a:lnTo>
                        <a:pt x="2298382" y="0"/>
                      </a:lnTo>
                      <a:lnTo>
                        <a:pt x="2298382" y="41884"/>
                      </a:lnTo>
                      <a:lnTo>
                        <a:pt x="2381948" y="41884"/>
                      </a:lnTo>
                      <a:lnTo>
                        <a:pt x="2381948" y="0"/>
                      </a:lnTo>
                      <a:close/>
                    </a:path>
                    <a:path w="18428970" h="41910" extrusionOk="0">
                      <a:moveTo>
                        <a:pt x="2674480" y="0"/>
                      </a:moveTo>
                      <a:lnTo>
                        <a:pt x="2590901" y="0"/>
                      </a:lnTo>
                      <a:lnTo>
                        <a:pt x="2590901" y="41884"/>
                      </a:lnTo>
                      <a:lnTo>
                        <a:pt x="2674480" y="41884"/>
                      </a:lnTo>
                      <a:lnTo>
                        <a:pt x="2674480" y="0"/>
                      </a:lnTo>
                      <a:close/>
                    </a:path>
                    <a:path w="18428970" h="41910" extrusionOk="0">
                      <a:moveTo>
                        <a:pt x="2966999" y="0"/>
                      </a:moveTo>
                      <a:lnTo>
                        <a:pt x="2883420" y="0"/>
                      </a:lnTo>
                      <a:lnTo>
                        <a:pt x="2883420" y="41884"/>
                      </a:lnTo>
                      <a:lnTo>
                        <a:pt x="2966999" y="41884"/>
                      </a:lnTo>
                      <a:lnTo>
                        <a:pt x="2966999" y="0"/>
                      </a:lnTo>
                      <a:close/>
                    </a:path>
                    <a:path w="18428970" h="41910" extrusionOk="0">
                      <a:moveTo>
                        <a:pt x="3259518" y="0"/>
                      </a:moveTo>
                      <a:lnTo>
                        <a:pt x="3175939" y="0"/>
                      </a:lnTo>
                      <a:lnTo>
                        <a:pt x="3175939" y="41884"/>
                      </a:lnTo>
                      <a:lnTo>
                        <a:pt x="3259518" y="41884"/>
                      </a:lnTo>
                      <a:lnTo>
                        <a:pt x="3259518" y="0"/>
                      </a:lnTo>
                      <a:close/>
                    </a:path>
                    <a:path w="18428970" h="41910" extrusionOk="0">
                      <a:moveTo>
                        <a:pt x="3552037" y="0"/>
                      </a:moveTo>
                      <a:lnTo>
                        <a:pt x="3468459" y="0"/>
                      </a:lnTo>
                      <a:lnTo>
                        <a:pt x="3468459" y="41884"/>
                      </a:lnTo>
                      <a:lnTo>
                        <a:pt x="3552037" y="41884"/>
                      </a:lnTo>
                      <a:lnTo>
                        <a:pt x="3552037" y="0"/>
                      </a:lnTo>
                      <a:close/>
                    </a:path>
                    <a:path w="18428970" h="41910" extrusionOk="0">
                      <a:moveTo>
                        <a:pt x="3844556" y="0"/>
                      </a:moveTo>
                      <a:lnTo>
                        <a:pt x="3760978" y="0"/>
                      </a:lnTo>
                      <a:lnTo>
                        <a:pt x="3760978" y="41884"/>
                      </a:lnTo>
                      <a:lnTo>
                        <a:pt x="3844556" y="41884"/>
                      </a:lnTo>
                      <a:lnTo>
                        <a:pt x="3844556" y="0"/>
                      </a:lnTo>
                      <a:close/>
                    </a:path>
                    <a:path w="18428970" h="41910" extrusionOk="0">
                      <a:moveTo>
                        <a:pt x="4137075" y="0"/>
                      </a:moveTo>
                      <a:lnTo>
                        <a:pt x="4053497" y="0"/>
                      </a:lnTo>
                      <a:lnTo>
                        <a:pt x="4053497" y="41884"/>
                      </a:lnTo>
                      <a:lnTo>
                        <a:pt x="4137075" y="41884"/>
                      </a:lnTo>
                      <a:lnTo>
                        <a:pt x="4137075" y="0"/>
                      </a:lnTo>
                      <a:close/>
                    </a:path>
                    <a:path w="18428970" h="41910" extrusionOk="0">
                      <a:moveTo>
                        <a:pt x="4429595" y="0"/>
                      </a:moveTo>
                      <a:lnTo>
                        <a:pt x="4346016" y="0"/>
                      </a:lnTo>
                      <a:lnTo>
                        <a:pt x="4346016" y="41884"/>
                      </a:lnTo>
                      <a:lnTo>
                        <a:pt x="4429595" y="41884"/>
                      </a:lnTo>
                      <a:lnTo>
                        <a:pt x="4429595" y="0"/>
                      </a:lnTo>
                      <a:close/>
                    </a:path>
                    <a:path w="18428970" h="41910" extrusionOk="0">
                      <a:moveTo>
                        <a:pt x="4722114" y="0"/>
                      </a:moveTo>
                      <a:lnTo>
                        <a:pt x="4638535" y="0"/>
                      </a:lnTo>
                      <a:lnTo>
                        <a:pt x="4638535" y="41884"/>
                      </a:lnTo>
                      <a:lnTo>
                        <a:pt x="4722114" y="41884"/>
                      </a:lnTo>
                      <a:lnTo>
                        <a:pt x="4722114" y="0"/>
                      </a:lnTo>
                      <a:close/>
                    </a:path>
                    <a:path w="18428970" h="41910" extrusionOk="0">
                      <a:moveTo>
                        <a:pt x="5014633" y="0"/>
                      </a:moveTo>
                      <a:lnTo>
                        <a:pt x="4931054" y="0"/>
                      </a:lnTo>
                      <a:lnTo>
                        <a:pt x="4931054" y="41884"/>
                      </a:lnTo>
                      <a:lnTo>
                        <a:pt x="5014633" y="41884"/>
                      </a:lnTo>
                      <a:lnTo>
                        <a:pt x="5014633" y="0"/>
                      </a:lnTo>
                      <a:close/>
                    </a:path>
                    <a:path w="18428970" h="41910" extrusionOk="0">
                      <a:moveTo>
                        <a:pt x="5307152" y="0"/>
                      </a:moveTo>
                      <a:lnTo>
                        <a:pt x="5223573" y="0"/>
                      </a:lnTo>
                      <a:lnTo>
                        <a:pt x="5223573" y="41884"/>
                      </a:lnTo>
                      <a:lnTo>
                        <a:pt x="5307152" y="41884"/>
                      </a:lnTo>
                      <a:lnTo>
                        <a:pt x="5307152" y="0"/>
                      </a:lnTo>
                      <a:close/>
                    </a:path>
                    <a:path w="18428970" h="41910" extrusionOk="0">
                      <a:moveTo>
                        <a:pt x="5599671" y="0"/>
                      </a:moveTo>
                      <a:lnTo>
                        <a:pt x="5516092" y="0"/>
                      </a:lnTo>
                      <a:lnTo>
                        <a:pt x="5516092" y="41884"/>
                      </a:lnTo>
                      <a:lnTo>
                        <a:pt x="5599671" y="41884"/>
                      </a:lnTo>
                      <a:lnTo>
                        <a:pt x="5599671" y="0"/>
                      </a:lnTo>
                      <a:close/>
                    </a:path>
                    <a:path w="18428970" h="41910" extrusionOk="0">
                      <a:moveTo>
                        <a:pt x="5892190" y="0"/>
                      </a:moveTo>
                      <a:lnTo>
                        <a:pt x="5808624" y="0"/>
                      </a:lnTo>
                      <a:lnTo>
                        <a:pt x="5808624" y="41884"/>
                      </a:lnTo>
                      <a:lnTo>
                        <a:pt x="5892190" y="41884"/>
                      </a:lnTo>
                      <a:lnTo>
                        <a:pt x="5892190" y="0"/>
                      </a:lnTo>
                      <a:close/>
                    </a:path>
                    <a:path w="18428970" h="41910" extrusionOk="0">
                      <a:moveTo>
                        <a:pt x="6184722" y="0"/>
                      </a:moveTo>
                      <a:lnTo>
                        <a:pt x="6101143" y="0"/>
                      </a:lnTo>
                      <a:lnTo>
                        <a:pt x="6101143" y="41884"/>
                      </a:lnTo>
                      <a:lnTo>
                        <a:pt x="6184722" y="41884"/>
                      </a:lnTo>
                      <a:lnTo>
                        <a:pt x="6184722" y="0"/>
                      </a:lnTo>
                      <a:close/>
                    </a:path>
                    <a:path w="18428970" h="41910" extrusionOk="0">
                      <a:moveTo>
                        <a:pt x="6477241" y="0"/>
                      </a:moveTo>
                      <a:lnTo>
                        <a:pt x="6393662" y="0"/>
                      </a:lnTo>
                      <a:lnTo>
                        <a:pt x="6393662" y="41884"/>
                      </a:lnTo>
                      <a:lnTo>
                        <a:pt x="6477241" y="41884"/>
                      </a:lnTo>
                      <a:lnTo>
                        <a:pt x="6477241" y="0"/>
                      </a:lnTo>
                      <a:close/>
                    </a:path>
                    <a:path w="18428970" h="41910" extrusionOk="0">
                      <a:moveTo>
                        <a:pt x="6769760" y="0"/>
                      </a:moveTo>
                      <a:lnTo>
                        <a:pt x="6686182" y="0"/>
                      </a:lnTo>
                      <a:lnTo>
                        <a:pt x="6686182" y="41884"/>
                      </a:lnTo>
                      <a:lnTo>
                        <a:pt x="6769760" y="41884"/>
                      </a:lnTo>
                      <a:lnTo>
                        <a:pt x="6769760" y="0"/>
                      </a:lnTo>
                      <a:close/>
                    </a:path>
                    <a:path w="18428970" h="41910" extrusionOk="0">
                      <a:moveTo>
                        <a:pt x="7062279" y="0"/>
                      </a:moveTo>
                      <a:lnTo>
                        <a:pt x="6978701" y="0"/>
                      </a:lnTo>
                      <a:lnTo>
                        <a:pt x="6978701" y="41884"/>
                      </a:lnTo>
                      <a:lnTo>
                        <a:pt x="7062279" y="41884"/>
                      </a:lnTo>
                      <a:lnTo>
                        <a:pt x="7062279" y="0"/>
                      </a:lnTo>
                      <a:close/>
                    </a:path>
                    <a:path w="18428970" h="41910" extrusionOk="0">
                      <a:moveTo>
                        <a:pt x="7354798" y="0"/>
                      </a:moveTo>
                      <a:lnTo>
                        <a:pt x="7271220" y="0"/>
                      </a:lnTo>
                      <a:lnTo>
                        <a:pt x="7271220" y="41884"/>
                      </a:lnTo>
                      <a:lnTo>
                        <a:pt x="7354798" y="41884"/>
                      </a:lnTo>
                      <a:lnTo>
                        <a:pt x="7354798" y="0"/>
                      </a:lnTo>
                      <a:close/>
                    </a:path>
                    <a:path w="18428970" h="41910" extrusionOk="0">
                      <a:moveTo>
                        <a:pt x="7647318" y="0"/>
                      </a:moveTo>
                      <a:lnTo>
                        <a:pt x="7563739" y="0"/>
                      </a:lnTo>
                      <a:lnTo>
                        <a:pt x="7563739" y="41884"/>
                      </a:lnTo>
                      <a:lnTo>
                        <a:pt x="7647318" y="41884"/>
                      </a:lnTo>
                      <a:lnTo>
                        <a:pt x="7647318" y="0"/>
                      </a:lnTo>
                      <a:close/>
                    </a:path>
                    <a:path w="18428970" h="41910" extrusionOk="0">
                      <a:moveTo>
                        <a:pt x="7939837" y="0"/>
                      </a:moveTo>
                      <a:lnTo>
                        <a:pt x="7856258" y="0"/>
                      </a:lnTo>
                      <a:lnTo>
                        <a:pt x="7856258" y="41884"/>
                      </a:lnTo>
                      <a:lnTo>
                        <a:pt x="7939837" y="41884"/>
                      </a:lnTo>
                      <a:lnTo>
                        <a:pt x="7939837" y="0"/>
                      </a:lnTo>
                      <a:close/>
                    </a:path>
                    <a:path w="18428970" h="41910" extrusionOk="0">
                      <a:moveTo>
                        <a:pt x="8232356" y="0"/>
                      </a:moveTo>
                      <a:lnTo>
                        <a:pt x="8148777" y="0"/>
                      </a:lnTo>
                      <a:lnTo>
                        <a:pt x="8148777" y="41884"/>
                      </a:lnTo>
                      <a:lnTo>
                        <a:pt x="8232356" y="41884"/>
                      </a:lnTo>
                      <a:lnTo>
                        <a:pt x="8232356" y="0"/>
                      </a:lnTo>
                      <a:close/>
                    </a:path>
                    <a:path w="18428970" h="41910" extrusionOk="0">
                      <a:moveTo>
                        <a:pt x="8524875" y="0"/>
                      </a:moveTo>
                      <a:lnTo>
                        <a:pt x="8441296" y="0"/>
                      </a:lnTo>
                      <a:lnTo>
                        <a:pt x="8441296" y="41884"/>
                      </a:lnTo>
                      <a:lnTo>
                        <a:pt x="8524875" y="41884"/>
                      </a:lnTo>
                      <a:lnTo>
                        <a:pt x="8524875" y="0"/>
                      </a:lnTo>
                      <a:close/>
                    </a:path>
                    <a:path w="18428970" h="41910" extrusionOk="0">
                      <a:moveTo>
                        <a:pt x="8817394" y="0"/>
                      </a:moveTo>
                      <a:lnTo>
                        <a:pt x="8733815" y="0"/>
                      </a:lnTo>
                      <a:lnTo>
                        <a:pt x="8733815" y="41884"/>
                      </a:lnTo>
                      <a:lnTo>
                        <a:pt x="8817394" y="41884"/>
                      </a:lnTo>
                      <a:lnTo>
                        <a:pt x="8817394" y="0"/>
                      </a:lnTo>
                      <a:close/>
                    </a:path>
                    <a:path w="18428970" h="41910" extrusionOk="0">
                      <a:moveTo>
                        <a:pt x="9109913" y="0"/>
                      </a:moveTo>
                      <a:lnTo>
                        <a:pt x="9026334" y="0"/>
                      </a:lnTo>
                      <a:lnTo>
                        <a:pt x="9026334" y="41884"/>
                      </a:lnTo>
                      <a:lnTo>
                        <a:pt x="9109913" y="41884"/>
                      </a:lnTo>
                      <a:lnTo>
                        <a:pt x="9109913" y="0"/>
                      </a:lnTo>
                      <a:close/>
                    </a:path>
                    <a:path w="18428970" h="41910" extrusionOk="0">
                      <a:moveTo>
                        <a:pt x="9402432" y="0"/>
                      </a:moveTo>
                      <a:lnTo>
                        <a:pt x="9318866" y="0"/>
                      </a:lnTo>
                      <a:lnTo>
                        <a:pt x="9318866" y="41884"/>
                      </a:lnTo>
                      <a:lnTo>
                        <a:pt x="9402432" y="41884"/>
                      </a:lnTo>
                      <a:lnTo>
                        <a:pt x="9402432" y="0"/>
                      </a:lnTo>
                      <a:close/>
                    </a:path>
                    <a:path w="18428970" h="41910" extrusionOk="0">
                      <a:moveTo>
                        <a:pt x="9694964" y="0"/>
                      </a:moveTo>
                      <a:lnTo>
                        <a:pt x="9611385" y="0"/>
                      </a:lnTo>
                      <a:lnTo>
                        <a:pt x="9611385" y="41884"/>
                      </a:lnTo>
                      <a:lnTo>
                        <a:pt x="9694964" y="41884"/>
                      </a:lnTo>
                      <a:lnTo>
                        <a:pt x="9694964" y="0"/>
                      </a:lnTo>
                      <a:close/>
                    </a:path>
                    <a:path w="18428970" h="41910" extrusionOk="0">
                      <a:moveTo>
                        <a:pt x="9987483" y="0"/>
                      </a:moveTo>
                      <a:lnTo>
                        <a:pt x="9903904" y="0"/>
                      </a:lnTo>
                      <a:lnTo>
                        <a:pt x="9903904" y="41884"/>
                      </a:lnTo>
                      <a:lnTo>
                        <a:pt x="9987483" y="41884"/>
                      </a:lnTo>
                      <a:lnTo>
                        <a:pt x="9987483" y="0"/>
                      </a:lnTo>
                      <a:close/>
                    </a:path>
                    <a:path w="18428970" h="41910" extrusionOk="0">
                      <a:moveTo>
                        <a:pt x="10280002" y="0"/>
                      </a:moveTo>
                      <a:lnTo>
                        <a:pt x="10196424" y="0"/>
                      </a:lnTo>
                      <a:lnTo>
                        <a:pt x="10196424" y="41884"/>
                      </a:lnTo>
                      <a:lnTo>
                        <a:pt x="10280002" y="41884"/>
                      </a:lnTo>
                      <a:lnTo>
                        <a:pt x="10280002" y="0"/>
                      </a:lnTo>
                      <a:close/>
                    </a:path>
                    <a:path w="18428970" h="41910" extrusionOk="0">
                      <a:moveTo>
                        <a:pt x="10572521" y="0"/>
                      </a:moveTo>
                      <a:lnTo>
                        <a:pt x="10488943" y="0"/>
                      </a:lnTo>
                      <a:lnTo>
                        <a:pt x="10488943" y="41884"/>
                      </a:lnTo>
                      <a:lnTo>
                        <a:pt x="10572521" y="41884"/>
                      </a:lnTo>
                      <a:lnTo>
                        <a:pt x="10572521" y="0"/>
                      </a:lnTo>
                      <a:close/>
                    </a:path>
                    <a:path w="18428970" h="41910" extrusionOk="0">
                      <a:moveTo>
                        <a:pt x="10865041" y="0"/>
                      </a:moveTo>
                      <a:lnTo>
                        <a:pt x="10781462" y="0"/>
                      </a:lnTo>
                      <a:lnTo>
                        <a:pt x="10781462" y="41884"/>
                      </a:lnTo>
                      <a:lnTo>
                        <a:pt x="10865041" y="41884"/>
                      </a:lnTo>
                      <a:lnTo>
                        <a:pt x="10865041" y="0"/>
                      </a:lnTo>
                      <a:close/>
                    </a:path>
                    <a:path w="18428970" h="41910" extrusionOk="0">
                      <a:moveTo>
                        <a:pt x="11157560" y="0"/>
                      </a:moveTo>
                      <a:lnTo>
                        <a:pt x="11073981" y="0"/>
                      </a:lnTo>
                      <a:lnTo>
                        <a:pt x="11073981" y="41884"/>
                      </a:lnTo>
                      <a:lnTo>
                        <a:pt x="11157560" y="41884"/>
                      </a:lnTo>
                      <a:lnTo>
                        <a:pt x="11157560" y="0"/>
                      </a:lnTo>
                      <a:close/>
                    </a:path>
                    <a:path w="18428970" h="41910" extrusionOk="0">
                      <a:moveTo>
                        <a:pt x="11450079" y="0"/>
                      </a:moveTo>
                      <a:lnTo>
                        <a:pt x="11366500" y="0"/>
                      </a:lnTo>
                      <a:lnTo>
                        <a:pt x="11366500" y="41884"/>
                      </a:lnTo>
                      <a:lnTo>
                        <a:pt x="11450079" y="41884"/>
                      </a:lnTo>
                      <a:lnTo>
                        <a:pt x="11450079" y="0"/>
                      </a:lnTo>
                      <a:close/>
                    </a:path>
                    <a:path w="18428970" h="41910" extrusionOk="0">
                      <a:moveTo>
                        <a:pt x="11742598" y="0"/>
                      </a:moveTo>
                      <a:lnTo>
                        <a:pt x="11659019" y="0"/>
                      </a:lnTo>
                      <a:lnTo>
                        <a:pt x="11659019" y="41884"/>
                      </a:lnTo>
                      <a:lnTo>
                        <a:pt x="11742598" y="41884"/>
                      </a:lnTo>
                      <a:lnTo>
                        <a:pt x="11742598" y="0"/>
                      </a:lnTo>
                      <a:close/>
                    </a:path>
                    <a:path w="18428970" h="41910" extrusionOk="0">
                      <a:moveTo>
                        <a:pt x="12035117" y="0"/>
                      </a:moveTo>
                      <a:lnTo>
                        <a:pt x="11951538" y="0"/>
                      </a:lnTo>
                      <a:lnTo>
                        <a:pt x="11951538" y="41884"/>
                      </a:lnTo>
                      <a:lnTo>
                        <a:pt x="12035117" y="41884"/>
                      </a:lnTo>
                      <a:lnTo>
                        <a:pt x="12035117" y="0"/>
                      </a:lnTo>
                      <a:close/>
                    </a:path>
                    <a:path w="18428970" h="41910" extrusionOk="0">
                      <a:moveTo>
                        <a:pt x="12327636" y="0"/>
                      </a:moveTo>
                      <a:lnTo>
                        <a:pt x="12244057" y="0"/>
                      </a:lnTo>
                      <a:lnTo>
                        <a:pt x="12244057" y="41884"/>
                      </a:lnTo>
                      <a:lnTo>
                        <a:pt x="12327636" y="41884"/>
                      </a:lnTo>
                      <a:lnTo>
                        <a:pt x="12327636" y="0"/>
                      </a:lnTo>
                      <a:close/>
                    </a:path>
                    <a:path w="18428970" h="41910" extrusionOk="0">
                      <a:moveTo>
                        <a:pt x="12620155" y="0"/>
                      </a:moveTo>
                      <a:lnTo>
                        <a:pt x="12536576" y="0"/>
                      </a:lnTo>
                      <a:lnTo>
                        <a:pt x="12536576" y="41884"/>
                      </a:lnTo>
                      <a:lnTo>
                        <a:pt x="12620155" y="41884"/>
                      </a:lnTo>
                      <a:lnTo>
                        <a:pt x="12620155" y="0"/>
                      </a:lnTo>
                      <a:close/>
                    </a:path>
                    <a:path w="18428970" h="41910" extrusionOk="0">
                      <a:moveTo>
                        <a:pt x="12912674" y="0"/>
                      </a:moveTo>
                      <a:lnTo>
                        <a:pt x="12829096" y="0"/>
                      </a:lnTo>
                      <a:lnTo>
                        <a:pt x="12829096" y="41884"/>
                      </a:lnTo>
                      <a:lnTo>
                        <a:pt x="12912674" y="41884"/>
                      </a:lnTo>
                      <a:lnTo>
                        <a:pt x="12912674" y="0"/>
                      </a:lnTo>
                      <a:close/>
                    </a:path>
                    <a:path w="18428970" h="41910" extrusionOk="0">
                      <a:moveTo>
                        <a:pt x="13205193" y="0"/>
                      </a:moveTo>
                      <a:lnTo>
                        <a:pt x="13121615" y="0"/>
                      </a:lnTo>
                      <a:lnTo>
                        <a:pt x="13121615" y="41884"/>
                      </a:lnTo>
                      <a:lnTo>
                        <a:pt x="13205193" y="41884"/>
                      </a:lnTo>
                      <a:lnTo>
                        <a:pt x="13205193" y="0"/>
                      </a:lnTo>
                      <a:close/>
                    </a:path>
                    <a:path w="18428970" h="41910" extrusionOk="0">
                      <a:moveTo>
                        <a:pt x="13497713" y="0"/>
                      </a:moveTo>
                      <a:lnTo>
                        <a:pt x="13414134" y="0"/>
                      </a:lnTo>
                      <a:lnTo>
                        <a:pt x="13414134" y="41884"/>
                      </a:lnTo>
                      <a:lnTo>
                        <a:pt x="13497713" y="41884"/>
                      </a:lnTo>
                      <a:lnTo>
                        <a:pt x="13497713" y="0"/>
                      </a:lnTo>
                      <a:close/>
                    </a:path>
                    <a:path w="18428970" h="41910" extrusionOk="0">
                      <a:moveTo>
                        <a:pt x="13790232" y="0"/>
                      </a:moveTo>
                      <a:lnTo>
                        <a:pt x="13706653" y="0"/>
                      </a:lnTo>
                      <a:lnTo>
                        <a:pt x="13706653" y="41884"/>
                      </a:lnTo>
                      <a:lnTo>
                        <a:pt x="13790232" y="41884"/>
                      </a:lnTo>
                      <a:lnTo>
                        <a:pt x="13790232" y="0"/>
                      </a:lnTo>
                      <a:close/>
                    </a:path>
                    <a:path w="18428970" h="41910" extrusionOk="0">
                      <a:moveTo>
                        <a:pt x="14082751" y="0"/>
                      </a:moveTo>
                      <a:lnTo>
                        <a:pt x="13999172" y="0"/>
                      </a:lnTo>
                      <a:lnTo>
                        <a:pt x="13999172" y="41884"/>
                      </a:lnTo>
                      <a:lnTo>
                        <a:pt x="14082751" y="41884"/>
                      </a:lnTo>
                      <a:lnTo>
                        <a:pt x="14082751" y="0"/>
                      </a:lnTo>
                      <a:close/>
                    </a:path>
                    <a:path w="18428970" h="41910" extrusionOk="0">
                      <a:moveTo>
                        <a:pt x="14375270" y="0"/>
                      </a:moveTo>
                      <a:lnTo>
                        <a:pt x="14291691" y="0"/>
                      </a:lnTo>
                      <a:lnTo>
                        <a:pt x="14291691" y="41884"/>
                      </a:lnTo>
                      <a:lnTo>
                        <a:pt x="14375270" y="41884"/>
                      </a:lnTo>
                      <a:lnTo>
                        <a:pt x="14375270" y="0"/>
                      </a:lnTo>
                      <a:close/>
                    </a:path>
                    <a:path w="18428970" h="41910" extrusionOk="0">
                      <a:moveTo>
                        <a:pt x="14667789" y="0"/>
                      </a:moveTo>
                      <a:lnTo>
                        <a:pt x="14584210" y="0"/>
                      </a:lnTo>
                      <a:lnTo>
                        <a:pt x="14584210" y="41884"/>
                      </a:lnTo>
                      <a:lnTo>
                        <a:pt x="14667789" y="41884"/>
                      </a:lnTo>
                      <a:lnTo>
                        <a:pt x="14667789" y="0"/>
                      </a:lnTo>
                      <a:close/>
                    </a:path>
                    <a:path w="18428970" h="41910" extrusionOk="0">
                      <a:moveTo>
                        <a:pt x="14960308" y="0"/>
                      </a:moveTo>
                      <a:lnTo>
                        <a:pt x="14876729" y="0"/>
                      </a:lnTo>
                      <a:lnTo>
                        <a:pt x="14876729" y="41884"/>
                      </a:lnTo>
                      <a:lnTo>
                        <a:pt x="14960308" y="41884"/>
                      </a:lnTo>
                      <a:lnTo>
                        <a:pt x="14960308" y="0"/>
                      </a:lnTo>
                      <a:close/>
                    </a:path>
                    <a:path w="18428970" h="41910" extrusionOk="0">
                      <a:moveTo>
                        <a:pt x="15252827" y="0"/>
                      </a:moveTo>
                      <a:lnTo>
                        <a:pt x="15169249" y="0"/>
                      </a:lnTo>
                      <a:lnTo>
                        <a:pt x="15169249" y="41884"/>
                      </a:lnTo>
                      <a:lnTo>
                        <a:pt x="15252827" y="41884"/>
                      </a:lnTo>
                      <a:lnTo>
                        <a:pt x="15252827" y="0"/>
                      </a:lnTo>
                      <a:close/>
                    </a:path>
                    <a:path w="18428970" h="41910" extrusionOk="0">
                      <a:moveTo>
                        <a:pt x="15545334" y="0"/>
                      </a:moveTo>
                      <a:lnTo>
                        <a:pt x="15461768" y="0"/>
                      </a:lnTo>
                      <a:lnTo>
                        <a:pt x="15461768" y="41884"/>
                      </a:lnTo>
                      <a:lnTo>
                        <a:pt x="15545334" y="41884"/>
                      </a:lnTo>
                      <a:lnTo>
                        <a:pt x="15545334" y="0"/>
                      </a:lnTo>
                      <a:close/>
                    </a:path>
                    <a:path w="18428970" h="41910" extrusionOk="0">
                      <a:moveTo>
                        <a:pt x="15837853" y="0"/>
                      </a:moveTo>
                      <a:lnTo>
                        <a:pt x="15754287" y="0"/>
                      </a:lnTo>
                      <a:lnTo>
                        <a:pt x="15754287" y="41884"/>
                      </a:lnTo>
                      <a:lnTo>
                        <a:pt x="15837853" y="41884"/>
                      </a:lnTo>
                      <a:lnTo>
                        <a:pt x="15837853" y="0"/>
                      </a:lnTo>
                      <a:close/>
                    </a:path>
                    <a:path w="18428970" h="41910" extrusionOk="0">
                      <a:moveTo>
                        <a:pt x="16130372" y="0"/>
                      </a:moveTo>
                      <a:lnTo>
                        <a:pt x="16046806" y="0"/>
                      </a:lnTo>
                      <a:lnTo>
                        <a:pt x="16046806" y="41884"/>
                      </a:lnTo>
                      <a:lnTo>
                        <a:pt x="16130372" y="41884"/>
                      </a:lnTo>
                      <a:lnTo>
                        <a:pt x="16130372" y="0"/>
                      </a:lnTo>
                      <a:close/>
                    </a:path>
                    <a:path w="18428970" h="41910" extrusionOk="0">
                      <a:moveTo>
                        <a:pt x="16422891" y="0"/>
                      </a:moveTo>
                      <a:lnTo>
                        <a:pt x="16339325" y="0"/>
                      </a:lnTo>
                      <a:lnTo>
                        <a:pt x="16339325" y="41884"/>
                      </a:lnTo>
                      <a:lnTo>
                        <a:pt x="16422891" y="41884"/>
                      </a:lnTo>
                      <a:lnTo>
                        <a:pt x="16422891" y="0"/>
                      </a:lnTo>
                      <a:close/>
                    </a:path>
                    <a:path w="18428970" h="41910" extrusionOk="0">
                      <a:moveTo>
                        <a:pt x="16715410" y="0"/>
                      </a:moveTo>
                      <a:lnTo>
                        <a:pt x="16631844" y="0"/>
                      </a:lnTo>
                      <a:lnTo>
                        <a:pt x="16631844" y="41884"/>
                      </a:lnTo>
                      <a:lnTo>
                        <a:pt x="16715410" y="41884"/>
                      </a:lnTo>
                      <a:lnTo>
                        <a:pt x="16715410" y="0"/>
                      </a:lnTo>
                      <a:close/>
                    </a:path>
                    <a:path w="18428970" h="41910" extrusionOk="0">
                      <a:moveTo>
                        <a:pt x="17007929" y="0"/>
                      </a:moveTo>
                      <a:lnTo>
                        <a:pt x="16924363" y="0"/>
                      </a:lnTo>
                      <a:lnTo>
                        <a:pt x="16924363" y="41884"/>
                      </a:lnTo>
                      <a:lnTo>
                        <a:pt x="17007929" y="41884"/>
                      </a:lnTo>
                      <a:lnTo>
                        <a:pt x="17007929" y="0"/>
                      </a:lnTo>
                      <a:close/>
                    </a:path>
                    <a:path w="18428970" h="41910" extrusionOk="0">
                      <a:moveTo>
                        <a:pt x="17300448" y="0"/>
                      </a:moveTo>
                      <a:lnTo>
                        <a:pt x="17216882" y="0"/>
                      </a:lnTo>
                      <a:lnTo>
                        <a:pt x="17216882" y="41884"/>
                      </a:lnTo>
                      <a:lnTo>
                        <a:pt x="17300448" y="41884"/>
                      </a:lnTo>
                      <a:lnTo>
                        <a:pt x="17300448" y="0"/>
                      </a:lnTo>
                      <a:close/>
                    </a:path>
                    <a:path w="18428970" h="41910" extrusionOk="0">
                      <a:moveTo>
                        <a:pt x="17592967" y="0"/>
                      </a:moveTo>
                      <a:lnTo>
                        <a:pt x="17509401" y="0"/>
                      </a:lnTo>
                      <a:lnTo>
                        <a:pt x="17509401" y="41884"/>
                      </a:lnTo>
                      <a:lnTo>
                        <a:pt x="17592967" y="41884"/>
                      </a:lnTo>
                      <a:lnTo>
                        <a:pt x="17592967" y="0"/>
                      </a:lnTo>
                      <a:close/>
                    </a:path>
                    <a:path w="18428970" h="41910" extrusionOk="0">
                      <a:moveTo>
                        <a:pt x="17885487" y="0"/>
                      </a:moveTo>
                      <a:lnTo>
                        <a:pt x="17801921" y="0"/>
                      </a:lnTo>
                      <a:lnTo>
                        <a:pt x="17801921" y="41884"/>
                      </a:lnTo>
                      <a:lnTo>
                        <a:pt x="17885487" y="41884"/>
                      </a:lnTo>
                      <a:lnTo>
                        <a:pt x="17885487" y="0"/>
                      </a:lnTo>
                      <a:close/>
                    </a:path>
                    <a:path w="18428970" h="41910" extrusionOk="0">
                      <a:moveTo>
                        <a:pt x="18178006" y="0"/>
                      </a:moveTo>
                      <a:lnTo>
                        <a:pt x="18094427" y="0"/>
                      </a:lnTo>
                      <a:lnTo>
                        <a:pt x="18094427" y="41884"/>
                      </a:lnTo>
                      <a:lnTo>
                        <a:pt x="18178006" y="41884"/>
                      </a:lnTo>
                      <a:lnTo>
                        <a:pt x="18178006" y="0"/>
                      </a:lnTo>
                      <a:close/>
                    </a:path>
                    <a:path w="18428970" h="41910" extrusionOk="0">
                      <a:moveTo>
                        <a:pt x="18428767" y="0"/>
                      </a:moveTo>
                      <a:lnTo>
                        <a:pt x="18386946" y="0"/>
                      </a:lnTo>
                      <a:lnTo>
                        <a:pt x="18386946" y="41884"/>
                      </a:lnTo>
                      <a:lnTo>
                        <a:pt x="18428767" y="41884"/>
                      </a:lnTo>
                      <a:lnTo>
                        <a:pt x="1842876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libri"/>
                    <a:buNone/>
                  </a:pPr>
                  <a:endParaRPr sz="1600" b="0" i="0" u="none" strike="noStrike" cap="none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pic>
              <p:nvPicPr>
                <p:cNvPr id="300" name="Google Shape;300;p7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961260" y="4507061"/>
                  <a:ext cx="10269480" cy="6970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01" name="Google Shape;301;p7"/>
                <p:cNvSpPr/>
                <p:nvPr/>
              </p:nvSpPr>
              <p:spPr>
                <a:xfrm>
                  <a:off x="984487" y="4507062"/>
                  <a:ext cx="10223129" cy="232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28970" h="41909" extrusionOk="0">
                      <a:moveTo>
                        <a:pt x="41795" y="0"/>
                      </a:moveTo>
                      <a:lnTo>
                        <a:pt x="0" y="0"/>
                      </a:lnTo>
                      <a:lnTo>
                        <a:pt x="0" y="41884"/>
                      </a:lnTo>
                      <a:lnTo>
                        <a:pt x="41795" y="41884"/>
                      </a:lnTo>
                      <a:lnTo>
                        <a:pt x="41795" y="0"/>
                      </a:lnTo>
                      <a:close/>
                    </a:path>
                    <a:path w="18428970" h="41909" extrusionOk="0">
                      <a:moveTo>
                        <a:pt x="334314" y="0"/>
                      </a:moveTo>
                      <a:lnTo>
                        <a:pt x="250736" y="0"/>
                      </a:lnTo>
                      <a:lnTo>
                        <a:pt x="250736" y="41884"/>
                      </a:lnTo>
                      <a:lnTo>
                        <a:pt x="334314" y="41884"/>
                      </a:lnTo>
                      <a:lnTo>
                        <a:pt x="334314" y="0"/>
                      </a:lnTo>
                      <a:close/>
                    </a:path>
                    <a:path w="18428970" h="41909" extrusionOk="0">
                      <a:moveTo>
                        <a:pt x="626833" y="0"/>
                      </a:moveTo>
                      <a:lnTo>
                        <a:pt x="543255" y="0"/>
                      </a:lnTo>
                      <a:lnTo>
                        <a:pt x="543255" y="41884"/>
                      </a:lnTo>
                      <a:lnTo>
                        <a:pt x="626833" y="41884"/>
                      </a:lnTo>
                      <a:lnTo>
                        <a:pt x="626833" y="0"/>
                      </a:lnTo>
                      <a:close/>
                    </a:path>
                    <a:path w="18428970" h="41909" extrusionOk="0">
                      <a:moveTo>
                        <a:pt x="919353" y="0"/>
                      </a:moveTo>
                      <a:lnTo>
                        <a:pt x="835774" y="0"/>
                      </a:lnTo>
                      <a:lnTo>
                        <a:pt x="835774" y="41884"/>
                      </a:lnTo>
                      <a:lnTo>
                        <a:pt x="919353" y="41884"/>
                      </a:lnTo>
                      <a:lnTo>
                        <a:pt x="919353" y="0"/>
                      </a:lnTo>
                      <a:close/>
                    </a:path>
                    <a:path w="18428970" h="41909" extrusionOk="0">
                      <a:moveTo>
                        <a:pt x="1211872" y="0"/>
                      </a:moveTo>
                      <a:lnTo>
                        <a:pt x="1128293" y="0"/>
                      </a:lnTo>
                      <a:lnTo>
                        <a:pt x="1128293" y="41884"/>
                      </a:lnTo>
                      <a:lnTo>
                        <a:pt x="1211872" y="41884"/>
                      </a:lnTo>
                      <a:lnTo>
                        <a:pt x="1211872" y="0"/>
                      </a:lnTo>
                      <a:close/>
                    </a:path>
                    <a:path w="18428970" h="41909" extrusionOk="0">
                      <a:moveTo>
                        <a:pt x="1504391" y="0"/>
                      </a:moveTo>
                      <a:lnTo>
                        <a:pt x="1420812" y="0"/>
                      </a:lnTo>
                      <a:lnTo>
                        <a:pt x="1420812" y="41884"/>
                      </a:lnTo>
                      <a:lnTo>
                        <a:pt x="1504391" y="41884"/>
                      </a:lnTo>
                      <a:lnTo>
                        <a:pt x="1504391" y="0"/>
                      </a:lnTo>
                      <a:close/>
                    </a:path>
                    <a:path w="18428970" h="41909" extrusionOk="0">
                      <a:moveTo>
                        <a:pt x="1796910" y="0"/>
                      </a:moveTo>
                      <a:lnTo>
                        <a:pt x="1713331" y="0"/>
                      </a:lnTo>
                      <a:lnTo>
                        <a:pt x="1713331" y="41884"/>
                      </a:lnTo>
                      <a:lnTo>
                        <a:pt x="1796910" y="41884"/>
                      </a:lnTo>
                      <a:lnTo>
                        <a:pt x="1796910" y="0"/>
                      </a:lnTo>
                      <a:close/>
                    </a:path>
                    <a:path w="18428970" h="41909" extrusionOk="0">
                      <a:moveTo>
                        <a:pt x="2089429" y="0"/>
                      </a:moveTo>
                      <a:lnTo>
                        <a:pt x="2005863" y="0"/>
                      </a:lnTo>
                      <a:lnTo>
                        <a:pt x="2005863" y="41884"/>
                      </a:lnTo>
                      <a:lnTo>
                        <a:pt x="2089429" y="41884"/>
                      </a:lnTo>
                      <a:lnTo>
                        <a:pt x="2089429" y="0"/>
                      </a:lnTo>
                      <a:close/>
                    </a:path>
                    <a:path w="18428970" h="41909" extrusionOk="0">
                      <a:moveTo>
                        <a:pt x="2381948" y="0"/>
                      </a:moveTo>
                      <a:lnTo>
                        <a:pt x="2298382" y="0"/>
                      </a:lnTo>
                      <a:lnTo>
                        <a:pt x="2298382" y="41884"/>
                      </a:lnTo>
                      <a:lnTo>
                        <a:pt x="2381948" y="41884"/>
                      </a:lnTo>
                      <a:lnTo>
                        <a:pt x="2381948" y="0"/>
                      </a:lnTo>
                      <a:close/>
                    </a:path>
                    <a:path w="18428970" h="41909" extrusionOk="0">
                      <a:moveTo>
                        <a:pt x="2674480" y="0"/>
                      </a:moveTo>
                      <a:lnTo>
                        <a:pt x="2590901" y="0"/>
                      </a:lnTo>
                      <a:lnTo>
                        <a:pt x="2590901" y="41884"/>
                      </a:lnTo>
                      <a:lnTo>
                        <a:pt x="2674480" y="41884"/>
                      </a:lnTo>
                      <a:lnTo>
                        <a:pt x="2674480" y="0"/>
                      </a:lnTo>
                      <a:close/>
                    </a:path>
                    <a:path w="18428970" h="41909" extrusionOk="0">
                      <a:moveTo>
                        <a:pt x="2966999" y="0"/>
                      </a:moveTo>
                      <a:lnTo>
                        <a:pt x="2883420" y="0"/>
                      </a:lnTo>
                      <a:lnTo>
                        <a:pt x="2883420" y="41884"/>
                      </a:lnTo>
                      <a:lnTo>
                        <a:pt x="2966999" y="41884"/>
                      </a:lnTo>
                      <a:lnTo>
                        <a:pt x="2966999" y="0"/>
                      </a:lnTo>
                      <a:close/>
                    </a:path>
                    <a:path w="18428970" h="41909" extrusionOk="0">
                      <a:moveTo>
                        <a:pt x="3259518" y="0"/>
                      </a:moveTo>
                      <a:lnTo>
                        <a:pt x="3175939" y="0"/>
                      </a:lnTo>
                      <a:lnTo>
                        <a:pt x="3175939" y="41884"/>
                      </a:lnTo>
                      <a:lnTo>
                        <a:pt x="3259518" y="41884"/>
                      </a:lnTo>
                      <a:lnTo>
                        <a:pt x="3259518" y="0"/>
                      </a:lnTo>
                      <a:close/>
                    </a:path>
                    <a:path w="18428970" h="41909" extrusionOk="0">
                      <a:moveTo>
                        <a:pt x="3552037" y="0"/>
                      </a:moveTo>
                      <a:lnTo>
                        <a:pt x="3468459" y="0"/>
                      </a:lnTo>
                      <a:lnTo>
                        <a:pt x="3468459" y="41884"/>
                      </a:lnTo>
                      <a:lnTo>
                        <a:pt x="3552037" y="41884"/>
                      </a:lnTo>
                      <a:lnTo>
                        <a:pt x="3552037" y="0"/>
                      </a:lnTo>
                      <a:close/>
                    </a:path>
                    <a:path w="18428970" h="41909" extrusionOk="0">
                      <a:moveTo>
                        <a:pt x="3844556" y="0"/>
                      </a:moveTo>
                      <a:lnTo>
                        <a:pt x="3760978" y="0"/>
                      </a:lnTo>
                      <a:lnTo>
                        <a:pt x="3760978" y="41884"/>
                      </a:lnTo>
                      <a:lnTo>
                        <a:pt x="3844556" y="41884"/>
                      </a:lnTo>
                      <a:lnTo>
                        <a:pt x="3844556" y="0"/>
                      </a:lnTo>
                      <a:close/>
                    </a:path>
                    <a:path w="18428970" h="41909" extrusionOk="0">
                      <a:moveTo>
                        <a:pt x="4137075" y="0"/>
                      </a:moveTo>
                      <a:lnTo>
                        <a:pt x="4053497" y="0"/>
                      </a:lnTo>
                      <a:lnTo>
                        <a:pt x="4053497" y="41884"/>
                      </a:lnTo>
                      <a:lnTo>
                        <a:pt x="4137075" y="41884"/>
                      </a:lnTo>
                      <a:lnTo>
                        <a:pt x="4137075" y="0"/>
                      </a:lnTo>
                      <a:close/>
                    </a:path>
                    <a:path w="18428970" h="41909" extrusionOk="0">
                      <a:moveTo>
                        <a:pt x="4429595" y="0"/>
                      </a:moveTo>
                      <a:lnTo>
                        <a:pt x="4346016" y="0"/>
                      </a:lnTo>
                      <a:lnTo>
                        <a:pt x="4346016" y="41884"/>
                      </a:lnTo>
                      <a:lnTo>
                        <a:pt x="4429595" y="41884"/>
                      </a:lnTo>
                      <a:lnTo>
                        <a:pt x="4429595" y="0"/>
                      </a:lnTo>
                      <a:close/>
                    </a:path>
                    <a:path w="18428970" h="41909" extrusionOk="0">
                      <a:moveTo>
                        <a:pt x="4722114" y="0"/>
                      </a:moveTo>
                      <a:lnTo>
                        <a:pt x="4638535" y="0"/>
                      </a:lnTo>
                      <a:lnTo>
                        <a:pt x="4638535" y="41884"/>
                      </a:lnTo>
                      <a:lnTo>
                        <a:pt x="4722114" y="41884"/>
                      </a:lnTo>
                      <a:lnTo>
                        <a:pt x="4722114" y="0"/>
                      </a:lnTo>
                      <a:close/>
                    </a:path>
                    <a:path w="18428970" h="41909" extrusionOk="0">
                      <a:moveTo>
                        <a:pt x="5014633" y="0"/>
                      </a:moveTo>
                      <a:lnTo>
                        <a:pt x="4931054" y="0"/>
                      </a:lnTo>
                      <a:lnTo>
                        <a:pt x="4931054" y="41884"/>
                      </a:lnTo>
                      <a:lnTo>
                        <a:pt x="5014633" y="41884"/>
                      </a:lnTo>
                      <a:lnTo>
                        <a:pt x="5014633" y="0"/>
                      </a:lnTo>
                      <a:close/>
                    </a:path>
                    <a:path w="18428970" h="41909" extrusionOk="0">
                      <a:moveTo>
                        <a:pt x="5307152" y="0"/>
                      </a:moveTo>
                      <a:lnTo>
                        <a:pt x="5223573" y="0"/>
                      </a:lnTo>
                      <a:lnTo>
                        <a:pt x="5223573" y="41884"/>
                      </a:lnTo>
                      <a:lnTo>
                        <a:pt x="5307152" y="41884"/>
                      </a:lnTo>
                      <a:lnTo>
                        <a:pt x="5307152" y="0"/>
                      </a:lnTo>
                      <a:close/>
                    </a:path>
                    <a:path w="18428970" h="41909" extrusionOk="0">
                      <a:moveTo>
                        <a:pt x="5599671" y="0"/>
                      </a:moveTo>
                      <a:lnTo>
                        <a:pt x="5516092" y="0"/>
                      </a:lnTo>
                      <a:lnTo>
                        <a:pt x="5516092" y="41884"/>
                      </a:lnTo>
                      <a:lnTo>
                        <a:pt x="5599671" y="41884"/>
                      </a:lnTo>
                      <a:lnTo>
                        <a:pt x="5599671" y="0"/>
                      </a:lnTo>
                      <a:close/>
                    </a:path>
                    <a:path w="18428970" h="41909" extrusionOk="0">
                      <a:moveTo>
                        <a:pt x="5892190" y="0"/>
                      </a:moveTo>
                      <a:lnTo>
                        <a:pt x="5808624" y="0"/>
                      </a:lnTo>
                      <a:lnTo>
                        <a:pt x="5808624" y="41884"/>
                      </a:lnTo>
                      <a:lnTo>
                        <a:pt x="5892190" y="41884"/>
                      </a:lnTo>
                      <a:lnTo>
                        <a:pt x="5892190" y="0"/>
                      </a:lnTo>
                      <a:close/>
                    </a:path>
                    <a:path w="18428970" h="41909" extrusionOk="0">
                      <a:moveTo>
                        <a:pt x="6184722" y="0"/>
                      </a:moveTo>
                      <a:lnTo>
                        <a:pt x="6101143" y="0"/>
                      </a:lnTo>
                      <a:lnTo>
                        <a:pt x="6101143" y="41884"/>
                      </a:lnTo>
                      <a:lnTo>
                        <a:pt x="6184722" y="41884"/>
                      </a:lnTo>
                      <a:lnTo>
                        <a:pt x="6184722" y="0"/>
                      </a:lnTo>
                      <a:close/>
                    </a:path>
                    <a:path w="18428970" h="41909" extrusionOk="0">
                      <a:moveTo>
                        <a:pt x="6477241" y="0"/>
                      </a:moveTo>
                      <a:lnTo>
                        <a:pt x="6393662" y="0"/>
                      </a:lnTo>
                      <a:lnTo>
                        <a:pt x="6393662" y="41884"/>
                      </a:lnTo>
                      <a:lnTo>
                        <a:pt x="6477241" y="41884"/>
                      </a:lnTo>
                      <a:lnTo>
                        <a:pt x="6477241" y="0"/>
                      </a:lnTo>
                      <a:close/>
                    </a:path>
                    <a:path w="18428970" h="41909" extrusionOk="0">
                      <a:moveTo>
                        <a:pt x="6769760" y="0"/>
                      </a:moveTo>
                      <a:lnTo>
                        <a:pt x="6686182" y="0"/>
                      </a:lnTo>
                      <a:lnTo>
                        <a:pt x="6686182" y="41884"/>
                      </a:lnTo>
                      <a:lnTo>
                        <a:pt x="6769760" y="41884"/>
                      </a:lnTo>
                      <a:lnTo>
                        <a:pt x="6769760" y="0"/>
                      </a:lnTo>
                      <a:close/>
                    </a:path>
                    <a:path w="18428970" h="41909" extrusionOk="0">
                      <a:moveTo>
                        <a:pt x="7062279" y="0"/>
                      </a:moveTo>
                      <a:lnTo>
                        <a:pt x="6978701" y="0"/>
                      </a:lnTo>
                      <a:lnTo>
                        <a:pt x="6978701" y="41884"/>
                      </a:lnTo>
                      <a:lnTo>
                        <a:pt x="7062279" y="41884"/>
                      </a:lnTo>
                      <a:lnTo>
                        <a:pt x="7062279" y="0"/>
                      </a:lnTo>
                      <a:close/>
                    </a:path>
                    <a:path w="18428970" h="41909" extrusionOk="0">
                      <a:moveTo>
                        <a:pt x="7354798" y="0"/>
                      </a:moveTo>
                      <a:lnTo>
                        <a:pt x="7271220" y="0"/>
                      </a:lnTo>
                      <a:lnTo>
                        <a:pt x="7271220" y="41884"/>
                      </a:lnTo>
                      <a:lnTo>
                        <a:pt x="7354798" y="41884"/>
                      </a:lnTo>
                      <a:lnTo>
                        <a:pt x="7354798" y="0"/>
                      </a:lnTo>
                      <a:close/>
                    </a:path>
                    <a:path w="18428970" h="41909" extrusionOk="0">
                      <a:moveTo>
                        <a:pt x="7647318" y="0"/>
                      </a:moveTo>
                      <a:lnTo>
                        <a:pt x="7563739" y="0"/>
                      </a:lnTo>
                      <a:lnTo>
                        <a:pt x="7563739" y="41884"/>
                      </a:lnTo>
                      <a:lnTo>
                        <a:pt x="7647318" y="41884"/>
                      </a:lnTo>
                      <a:lnTo>
                        <a:pt x="7647318" y="0"/>
                      </a:lnTo>
                      <a:close/>
                    </a:path>
                    <a:path w="18428970" h="41909" extrusionOk="0">
                      <a:moveTo>
                        <a:pt x="7939837" y="0"/>
                      </a:moveTo>
                      <a:lnTo>
                        <a:pt x="7856258" y="0"/>
                      </a:lnTo>
                      <a:lnTo>
                        <a:pt x="7856258" y="41884"/>
                      </a:lnTo>
                      <a:lnTo>
                        <a:pt x="7939837" y="41884"/>
                      </a:lnTo>
                      <a:lnTo>
                        <a:pt x="7939837" y="0"/>
                      </a:lnTo>
                      <a:close/>
                    </a:path>
                    <a:path w="18428970" h="41909" extrusionOk="0">
                      <a:moveTo>
                        <a:pt x="8232356" y="0"/>
                      </a:moveTo>
                      <a:lnTo>
                        <a:pt x="8148777" y="0"/>
                      </a:lnTo>
                      <a:lnTo>
                        <a:pt x="8148777" y="41884"/>
                      </a:lnTo>
                      <a:lnTo>
                        <a:pt x="8232356" y="41884"/>
                      </a:lnTo>
                      <a:lnTo>
                        <a:pt x="8232356" y="0"/>
                      </a:lnTo>
                      <a:close/>
                    </a:path>
                    <a:path w="18428970" h="41909" extrusionOk="0">
                      <a:moveTo>
                        <a:pt x="8524875" y="0"/>
                      </a:moveTo>
                      <a:lnTo>
                        <a:pt x="8441296" y="0"/>
                      </a:lnTo>
                      <a:lnTo>
                        <a:pt x="8441296" y="41884"/>
                      </a:lnTo>
                      <a:lnTo>
                        <a:pt x="8524875" y="41884"/>
                      </a:lnTo>
                      <a:lnTo>
                        <a:pt x="8524875" y="0"/>
                      </a:lnTo>
                      <a:close/>
                    </a:path>
                    <a:path w="18428970" h="41909" extrusionOk="0">
                      <a:moveTo>
                        <a:pt x="8817394" y="0"/>
                      </a:moveTo>
                      <a:lnTo>
                        <a:pt x="8733815" y="0"/>
                      </a:lnTo>
                      <a:lnTo>
                        <a:pt x="8733815" y="41884"/>
                      </a:lnTo>
                      <a:lnTo>
                        <a:pt x="8817394" y="41884"/>
                      </a:lnTo>
                      <a:lnTo>
                        <a:pt x="8817394" y="0"/>
                      </a:lnTo>
                      <a:close/>
                    </a:path>
                    <a:path w="18428970" h="41909" extrusionOk="0">
                      <a:moveTo>
                        <a:pt x="9109913" y="0"/>
                      </a:moveTo>
                      <a:lnTo>
                        <a:pt x="9026334" y="0"/>
                      </a:lnTo>
                      <a:lnTo>
                        <a:pt x="9026334" y="41884"/>
                      </a:lnTo>
                      <a:lnTo>
                        <a:pt x="9109913" y="41884"/>
                      </a:lnTo>
                      <a:lnTo>
                        <a:pt x="9109913" y="0"/>
                      </a:lnTo>
                      <a:close/>
                    </a:path>
                    <a:path w="18428970" h="41909" extrusionOk="0">
                      <a:moveTo>
                        <a:pt x="9402432" y="0"/>
                      </a:moveTo>
                      <a:lnTo>
                        <a:pt x="9318866" y="0"/>
                      </a:lnTo>
                      <a:lnTo>
                        <a:pt x="9318866" y="41884"/>
                      </a:lnTo>
                      <a:lnTo>
                        <a:pt x="9402432" y="41884"/>
                      </a:lnTo>
                      <a:lnTo>
                        <a:pt x="9402432" y="0"/>
                      </a:lnTo>
                      <a:close/>
                    </a:path>
                    <a:path w="18428970" h="41909" extrusionOk="0">
                      <a:moveTo>
                        <a:pt x="9694964" y="0"/>
                      </a:moveTo>
                      <a:lnTo>
                        <a:pt x="9611385" y="0"/>
                      </a:lnTo>
                      <a:lnTo>
                        <a:pt x="9611385" y="41884"/>
                      </a:lnTo>
                      <a:lnTo>
                        <a:pt x="9694964" y="41884"/>
                      </a:lnTo>
                      <a:lnTo>
                        <a:pt x="9694964" y="0"/>
                      </a:lnTo>
                      <a:close/>
                    </a:path>
                    <a:path w="18428970" h="41909" extrusionOk="0">
                      <a:moveTo>
                        <a:pt x="9987483" y="0"/>
                      </a:moveTo>
                      <a:lnTo>
                        <a:pt x="9903904" y="0"/>
                      </a:lnTo>
                      <a:lnTo>
                        <a:pt x="9903904" y="41884"/>
                      </a:lnTo>
                      <a:lnTo>
                        <a:pt x="9987483" y="41884"/>
                      </a:lnTo>
                      <a:lnTo>
                        <a:pt x="9987483" y="0"/>
                      </a:lnTo>
                      <a:close/>
                    </a:path>
                    <a:path w="18428970" h="41909" extrusionOk="0">
                      <a:moveTo>
                        <a:pt x="10280002" y="0"/>
                      </a:moveTo>
                      <a:lnTo>
                        <a:pt x="10196424" y="0"/>
                      </a:lnTo>
                      <a:lnTo>
                        <a:pt x="10196424" y="41884"/>
                      </a:lnTo>
                      <a:lnTo>
                        <a:pt x="10280002" y="41884"/>
                      </a:lnTo>
                      <a:lnTo>
                        <a:pt x="10280002" y="0"/>
                      </a:lnTo>
                      <a:close/>
                    </a:path>
                    <a:path w="18428970" h="41909" extrusionOk="0">
                      <a:moveTo>
                        <a:pt x="10572521" y="0"/>
                      </a:moveTo>
                      <a:lnTo>
                        <a:pt x="10488943" y="0"/>
                      </a:lnTo>
                      <a:lnTo>
                        <a:pt x="10488943" y="41884"/>
                      </a:lnTo>
                      <a:lnTo>
                        <a:pt x="10572521" y="41884"/>
                      </a:lnTo>
                      <a:lnTo>
                        <a:pt x="10572521" y="0"/>
                      </a:lnTo>
                      <a:close/>
                    </a:path>
                    <a:path w="18428970" h="41909" extrusionOk="0">
                      <a:moveTo>
                        <a:pt x="10865041" y="0"/>
                      </a:moveTo>
                      <a:lnTo>
                        <a:pt x="10781462" y="0"/>
                      </a:lnTo>
                      <a:lnTo>
                        <a:pt x="10781462" y="41884"/>
                      </a:lnTo>
                      <a:lnTo>
                        <a:pt x="10865041" y="41884"/>
                      </a:lnTo>
                      <a:lnTo>
                        <a:pt x="10865041" y="0"/>
                      </a:lnTo>
                      <a:close/>
                    </a:path>
                    <a:path w="18428970" h="41909" extrusionOk="0">
                      <a:moveTo>
                        <a:pt x="11157560" y="0"/>
                      </a:moveTo>
                      <a:lnTo>
                        <a:pt x="11073981" y="0"/>
                      </a:lnTo>
                      <a:lnTo>
                        <a:pt x="11073981" y="41884"/>
                      </a:lnTo>
                      <a:lnTo>
                        <a:pt x="11157560" y="41884"/>
                      </a:lnTo>
                      <a:lnTo>
                        <a:pt x="11157560" y="0"/>
                      </a:lnTo>
                      <a:close/>
                    </a:path>
                    <a:path w="18428970" h="41909" extrusionOk="0">
                      <a:moveTo>
                        <a:pt x="11450079" y="0"/>
                      </a:moveTo>
                      <a:lnTo>
                        <a:pt x="11366500" y="0"/>
                      </a:lnTo>
                      <a:lnTo>
                        <a:pt x="11366500" y="41884"/>
                      </a:lnTo>
                      <a:lnTo>
                        <a:pt x="11450079" y="41884"/>
                      </a:lnTo>
                      <a:lnTo>
                        <a:pt x="11450079" y="0"/>
                      </a:lnTo>
                      <a:close/>
                    </a:path>
                    <a:path w="18428970" h="41909" extrusionOk="0">
                      <a:moveTo>
                        <a:pt x="11742598" y="0"/>
                      </a:moveTo>
                      <a:lnTo>
                        <a:pt x="11659019" y="0"/>
                      </a:lnTo>
                      <a:lnTo>
                        <a:pt x="11659019" y="41884"/>
                      </a:lnTo>
                      <a:lnTo>
                        <a:pt x="11742598" y="41884"/>
                      </a:lnTo>
                      <a:lnTo>
                        <a:pt x="11742598" y="0"/>
                      </a:lnTo>
                      <a:close/>
                    </a:path>
                    <a:path w="18428970" h="41909" extrusionOk="0">
                      <a:moveTo>
                        <a:pt x="12035117" y="0"/>
                      </a:moveTo>
                      <a:lnTo>
                        <a:pt x="11951538" y="0"/>
                      </a:lnTo>
                      <a:lnTo>
                        <a:pt x="11951538" y="41884"/>
                      </a:lnTo>
                      <a:lnTo>
                        <a:pt x="12035117" y="41884"/>
                      </a:lnTo>
                      <a:lnTo>
                        <a:pt x="12035117" y="0"/>
                      </a:lnTo>
                      <a:close/>
                    </a:path>
                    <a:path w="18428970" h="41909" extrusionOk="0">
                      <a:moveTo>
                        <a:pt x="12327636" y="0"/>
                      </a:moveTo>
                      <a:lnTo>
                        <a:pt x="12244057" y="0"/>
                      </a:lnTo>
                      <a:lnTo>
                        <a:pt x="12244057" y="41884"/>
                      </a:lnTo>
                      <a:lnTo>
                        <a:pt x="12327636" y="41884"/>
                      </a:lnTo>
                      <a:lnTo>
                        <a:pt x="12327636" y="0"/>
                      </a:lnTo>
                      <a:close/>
                    </a:path>
                    <a:path w="18428970" h="41909" extrusionOk="0">
                      <a:moveTo>
                        <a:pt x="12620155" y="0"/>
                      </a:moveTo>
                      <a:lnTo>
                        <a:pt x="12536576" y="0"/>
                      </a:lnTo>
                      <a:lnTo>
                        <a:pt x="12536576" y="41884"/>
                      </a:lnTo>
                      <a:lnTo>
                        <a:pt x="12620155" y="41884"/>
                      </a:lnTo>
                      <a:lnTo>
                        <a:pt x="12620155" y="0"/>
                      </a:lnTo>
                      <a:close/>
                    </a:path>
                    <a:path w="18428970" h="41909" extrusionOk="0">
                      <a:moveTo>
                        <a:pt x="12912674" y="0"/>
                      </a:moveTo>
                      <a:lnTo>
                        <a:pt x="12829096" y="0"/>
                      </a:lnTo>
                      <a:lnTo>
                        <a:pt x="12829096" y="41884"/>
                      </a:lnTo>
                      <a:lnTo>
                        <a:pt x="12912674" y="41884"/>
                      </a:lnTo>
                      <a:lnTo>
                        <a:pt x="12912674" y="0"/>
                      </a:lnTo>
                      <a:close/>
                    </a:path>
                    <a:path w="18428970" h="41909" extrusionOk="0">
                      <a:moveTo>
                        <a:pt x="13205193" y="0"/>
                      </a:moveTo>
                      <a:lnTo>
                        <a:pt x="13121615" y="0"/>
                      </a:lnTo>
                      <a:lnTo>
                        <a:pt x="13121615" y="41884"/>
                      </a:lnTo>
                      <a:lnTo>
                        <a:pt x="13205193" y="41884"/>
                      </a:lnTo>
                      <a:lnTo>
                        <a:pt x="13205193" y="0"/>
                      </a:lnTo>
                      <a:close/>
                    </a:path>
                    <a:path w="18428970" h="41909" extrusionOk="0">
                      <a:moveTo>
                        <a:pt x="13497713" y="0"/>
                      </a:moveTo>
                      <a:lnTo>
                        <a:pt x="13414134" y="0"/>
                      </a:lnTo>
                      <a:lnTo>
                        <a:pt x="13414134" y="41884"/>
                      </a:lnTo>
                      <a:lnTo>
                        <a:pt x="13497713" y="41884"/>
                      </a:lnTo>
                      <a:lnTo>
                        <a:pt x="13497713" y="0"/>
                      </a:lnTo>
                      <a:close/>
                    </a:path>
                    <a:path w="18428970" h="41909" extrusionOk="0">
                      <a:moveTo>
                        <a:pt x="13790232" y="0"/>
                      </a:moveTo>
                      <a:lnTo>
                        <a:pt x="13706653" y="0"/>
                      </a:lnTo>
                      <a:lnTo>
                        <a:pt x="13706653" y="41884"/>
                      </a:lnTo>
                      <a:lnTo>
                        <a:pt x="13790232" y="41884"/>
                      </a:lnTo>
                      <a:lnTo>
                        <a:pt x="13790232" y="0"/>
                      </a:lnTo>
                      <a:close/>
                    </a:path>
                    <a:path w="18428970" h="41909" extrusionOk="0">
                      <a:moveTo>
                        <a:pt x="14082751" y="0"/>
                      </a:moveTo>
                      <a:lnTo>
                        <a:pt x="13999172" y="0"/>
                      </a:lnTo>
                      <a:lnTo>
                        <a:pt x="13999172" y="41884"/>
                      </a:lnTo>
                      <a:lnTo>
                        <a:pt x="14082751" y="41884"/>
                      </a:lnTo>
                      <a:lnTo>
                        <a:pt x="14082751" y="0"/>
                      </a:lnTo>
                      <a:close/>
                    </a:path>
                    <a:path w="18428970" h="41909" extrusionOk="0">
                      <a:moveTo>
                        <a:pt x="14375270" y="0"/>
                      </a:moveTo>
                      <a:lnTo>
                        <a:pt x="14291691" y="0"/>
                      </a:lnTo>
                      <a:lnTo>
                        <a:pt x="14291691" y="41884"/>
                      </a:lnTo>
                      <a:lnTo>
                        <a:pt x="14375270" y="41884"/>
                      </a:lnTo>
                      <a:lnTo>
                        <a:pt x="14375270" y="0"/>
                      </a:lnTo>
                      <a:close/>
                    </a:path>
                    <a:path w="18428970" h="41909" extrusionOk="0">
                      <a:moveTo>
                        <a:pt x="14667789" y="0"/>
                      </a:moveTo>
                      <a:lnTo>
                        <a:pt x="14584210" y="0"/>
                      </a:lnTo>
                      <a:lnTo>
                        <a:pt x="14584210" y="41884"/>
                      </a:lnTo>
                      <a:lnTo>
                        <a:pt x="14667789" y="41884"/>
                      </a:lnTo>
                      <a:lnTo>
                        <a:pt x="14667789" y="0"/>
                      </a:lnTo>
                      <a:close/>
                    </a:path>
                    <a:path w="18428970" h="41909" extrusionOk="0">
                      <a:moveTo>
                        <a:pt x="14960308" y="0"/>
                      </a:moveTo>
                      <a:lnTo>
                        <a:pt x="14876729" y="0"/>
                      </a:lnTo>
                      <a:lnTo>
                        <a:pt x="14876729" y="41884"/>
                      </a:lnTo>
                      <a:lnTo>
                        <a:pt x="14960308" y="41884"/>
                      </a:lnTo>
                      <a:lnTo>
                        <a:pt x="14960308" y="0"/>
                      </a:lnTo>
                      <a:close/>
                    </a:path>
                    <a:path w="18428970" h="41909" extrusionOk="0">
                      <a:moveTo>
                        <a:pt x="15252827" y="0"/>
                      </a:moveTo>
                      <a:lnTo>
                        <a:pt x="15169249" y="0"/>
                      </a:lnTo>
                      <a:lnTo>
                        <a:pt x="15169249" y="41884"/>
                      </a:lnTo>
                      <a:lnTo>
                        <a:pt x="15252827" y="41884"/>
                      </a:lnTo>
                      <a:lnTo>
                        <a:pt x="15252827" y="0"/>
                      </a:lnTo>
                      <a:close/>
                    </a:path>
                    <a:path w="18428970" h="41909" extrusionOk="0">
                      <a:moveTo>
                        <a:pt x="15545334" y="0"/>
                      </a:moveTo>
                      <a:lnTo>
                        <a:pt x="15461768" y="0"/>
                      </a:lnTo>
                      <a:lnTo>
                        <a:pt x="15461768" y="41884"/>
                      </a:lnTo>
                      <a:lnTo>
                        <a:pt x="15545334" y="41884"/>
                      </a:lnTo>
                      <a:lnTo>
                        <a:pt x="15545334" y="0"/>
                      </a:lnTo>
                      <a:close/>
                    </a:path>
                    <a:path w="18428970" h="41909" extrusionOk="0">
                      <a:moveTo>
                        <a:pt x="15837853" y="0"/>
                      </a:moveTo>
                      <a:lnTo>
                        <a:pt x="15754287" y="0"/>
                      </a:lnTo>
                      <a:lnTo>
                        <a:pt x="15754287" y="41884"/>
                      </a:lnTo>
                      <a:lnTo>
                        <a:pt x="15837853" y="41884"/>
                      </a:lnTo>
                      <a:lnTo>
                        <a:pt x="15837853" y="0"/>
                      </a:lnTo>
                      <a:close/>
                    </a:path>
                    <a:path w="18428970" h="41909" extrusionOk="0">
                      <a:moveTo>
                        <a:pt x="16130372" y="0"/>
                      </a:moveTo>
                      <a:lnTo>
                        <a:pt x="16046806" y="0"/>
                      </a:lnTo>
                      <a:lnTo>
                        <a:pt x="16046806" y="41884"/>
                      </a:lnTo>
                      <a:lnTo>
                        <a:pt x="16130372" y="41884"/>
                      </a:lnTo>
                      <a:lnTo>
                        <a:pt x="16130372" y="0"/>
                      </a:lnTo>
                      <a:close/>
                    </a:path>
                    <a:path w="18428970" h="41909" extrusionOk="0">
                      <a:moveTo>
                        <a:pt x="16422891" y="0"/>
                      </a:moveTo>
                      <a:lnTo>
                        <a:pt x="16339325" y="0"/>
                      </a:lnTo>
                      <a:lnTo>
                        <a:pt x="16339325" y="41884"/>
                      </a:lnTo>
                      <a:lnTo>
                        <a:pt x="16422891" y="41884"/>
                      </a:lnTo>
                      <a:lnTo>
                        <a:pt x="16422891" y="0"/>
                      </a:lnTo>
                      <a:close/>
                    </a:path>
                    <a:path w="18428970" h="41909" extrusionOk="0">
                      <a:moveTo>
                        <a:pt x="16715410" y="0"/>
                      </a:moveTo>
                      <a:lnTo>
                        <a:pt x="16631844" y="0"/>
                      </a:lnTo>
                      <a:lnTo>
                        <a:pt x="16631844" y="41884"/>
                      </a:lnTo>
                      <a:lnTo>
                        <a:pt x="16715410" y="41884"/>
                      </a:lnTo>
                      <a:lnTo>
                        <a:pt x="16715410" y="0"/>
                      </a:lnTo>
                      <a:close/>
                    </a:path>
                    <a:path w="18428970" h="41909" extrusionOk="0">
                      <a:moveTo>
                        <a:pt x="17007929" y="0"/>
                      </a:moveTo>
                      <a:lnTo>
                        <a:pt x="16924363" y="0"/>
                      </a:lnTo>
                      <a:lnTo>
                        <a:pt x="16924363" y="41884"/>
                      </a:lnTo>
                      <a:lnTo>
                        <a:pt x="17007929" y="41884"/>
                      </a:lnTo>
                      <a:lnTo>
                        <a:pt x="17007929" y="0"/>
                      </a:lnTo>
                      <a:close/>
                    </a:path>
                    <a:path w="18428970" h="41909" extrusionOk="0">
                      <a:moveTo>
                        <a:pt x="17300448" y="0"/>
                      </a:moveTo>
                      <a:lnTo>
                        <a:pt x="17216882" y="0"/>
                      </a:lnTo>
                      <a:lnTo>
                        <a:pt x="17216882" y="41884"/>
                      </a:lnTo>
                      <a:lnTo>
                        <a:pt x="17300448" y="41884"/>
                      </a:lnTo>
                      <a:lnTo>
                        <a:pt x="17300448" y="0"/>
                      </a:lnTo>
                      <a:close/>
                    </a:path>
                    <a:path w="18428970" h="41909" extrusionOk="0">
                      <a:moveTo>
                        <a:pt x="17592967" y="0"/>
                      </a:moveTo>
                      <a:lnTo>
                        <a:pt x="17509401" y="0"/>
                      </a:lnTo>
                      <a:lnTo>
                        <a:pt x="17509401" y="41884"/>
                      </a:lnTo>
                      <a:lnTo>
                        <a:pt x="17592967" y="41884"/>
                      </a:lnTo>
                      <a:lnTo>
                        <a:pt x="17592967" y="0"/>
                      </a:lnTo>
                      <a:close/>
                    </a:path>
                    <a:path w="18428970" h="41909" extrusionOk="0">
                      <a:moveTo>
                        <a:pt x="17885487" y="0"/>
                      </a:moveTo>
                      <a:lnTo>
                        <a:pt x="17801921" y="0"/>
                      </a:lnTo>
                      <a:lnTo>
                        <a:pt x="17801921" y="41884"/>
                      </a:lnTo>
                      <a:lnTo>
                        <a:pt x="17885487" y="41884"/>
                      </a:lnTo>
                      <a:lnTo>
                        <a:pt x="17885487" y="0"/>
                      </a:lnTo>
                      <a:close/>
                    </a:path>
                    <a:path w="18428970" h="41909" extrusionOk="0">
                      <a:moveTo>
                        <a:pt x="18178006" y="0"/>
                      </a:moveTo>
                      <a:lnTo>
                        <a:pt x="18094427" y="0"/>
                      </a:lnTo>
                      <a:lnTo>
                        <a:pt x="18094427" y="41884"/>
                      </a:lnTo>
                      <a:lnTo>
                        <a:pt x="18178006" y="41884"/>
                      </a:lnTo>
                      <a:lnTo>
                        <a:pt x="18178006" y="0"/>
                      </a:lnTo>
                      <a:close/>
                    </a:path>
                    <a:path w="18428970" h="41909" extrusionOk="0">
                      <a:moveTo>
                        <a:pt x="18428767" y="0"/>
                      </a:moveTo>
                      <a:lnTo>
                        <a:pt x="18386946" y="0"/>
                      </a:lnTo>
                      <a:lnTo>
                        <a:pt x="18386946" y="41884"/>
                      </a:lnTo>
                      <a:lnTo>
                        <a:pt x="18428767" y="41884"/>
                      </a:lnTo>
                      <a:lnTo>
                        <a:pt x="1842876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libri"/>
                    <a:buNone/>
                  </a:pPr>
                  <a:endParaRPr sz="1600" b="0" i="0" u="none" strike="noStrike" cap="none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sp>
            <p:nvSpPr>
              <p:cNvPr id="302" name="Google Shape;302;p7"/>
              <p:cNvSpPr/>
              <p:nvPr/>
            </p:nvSpPr>
            <p:spPr>
              <a:xfrm>
                <a:off x="3065592" y="921400"/>
                <a:ext cx="674038" cy="674038"/>
              </a:xfrm>
              <a:prstGeom prst="ellipse">
                <a:avLst/>
              </a:prstGeom>
              <a:solidFill>
                <a:srgbClr val="01BF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03" name="Google Shape;303;p7"/>
              <p:cNvSpPr/>
              <p:nvPr/>
            </p:nvSpPr>
            <p:spPr>
              <a:xfrm>
                <a:off x="6952727" y="921400"/>
                <a:ext cx="674038" cy="674038"/>
              </a:xfrm>
              <a:prstGeom prst="ellipse">
                <a:avLst/>
              </a:prstGeom>
              <a:solidFill>
                <a:srgbClr val="01BF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</p:grpSp>
      <p:pic>
        <p:nvPicPr>
          <p:cNvPr id="304" name="Google Shape;304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911439" y="6290734"/>
            <a:ext cx="1118484" cy="449156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7"/>
          <p:cNvSpPr txBox="1"/>
          <p:nvPr/>
        </p:nvSpPr>
        <p:spPr>
          <a:xfrm>
            <a:off x="357079" y="130589"/>
            <a:ext cx="76747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Negotiation variable ranking template</a:t>
            </a:r>
            <a:endParaRPr/>
          </a:p>
        </p:txBody>
      </p:sp>
      <p:cxnSp>
        <p:nvCxnSpPr>
          <p:cNvPr id="306" name="Google Shape;306;p7"/>
          <p:cNvCxnSpPr/>
          <p:nvPr/>
        </p:nvCxnSpPr>
        <p:spPr>
          <a:xfrm>
            <a:off x="423307" y="532763"/>
            <a:ext cx="4305300" cy="0"/>
          </a:xfrm>
          <a:prstGeom prst="straightConnector1">
            <a:avLst/>
          </a:prstGeom>
          <a:noFill/>
          <a:ln w="25400" cap="flat" cmpd="sng">
            <a:solidFill>
              <a:srgbClr val="01BFF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8"/>
          <p:cNvGrpSpPr/>
          <p:nvPr/>
        </p:nvGrpSpPr>
        <p:grpSpPr>
          <a:xfrm>
            <a:off x="1510438" y="1049295"/>
            <a:ext cx="8598296" cy="5275942"/>
            <a:chOff x="2367761" y="1326038"/>
            <a:chExt cx="5665762" cy="5275942"/>
          </a:xfrm>
        </p:grpSpPr>
        <p:grpSp>
          <p:nvGrpSpPr>
            <p:cNvPr id="312" name="Google Shape;312;p8"/>
            <p:cNvGrpSpPr/>
            <p:nvPr/>
          </p:nvGrpSpPr>
          <p:grpSpPr>
            <a:xfrm>
              <a:off x="2367761" y="1326038"/>
              <a:ext cx="5665762" cy="5275942"/>
              <a:chOff x="4460597" y="1658587"/>
              <a:chExt cx="10228576" cy="9524818"/>
            </a:xfrm>
          </p:grpSpPr>
          <p:sp>
            <p:nvSpPr>
              <p:cNvPr id="313" name="Google Shape;313;p8"/>
              <p:cNvSpPr/>
              <p:nvPr/>
            </p:nvSpPr>
            <p:spPr>
              <a:xfrm>
                <a:off x="4460597" y="2883681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14" name="Google Shape;314;p8"/>
              <p:cNvSpPr/>
              <p:nvPr/>
            </p:nvSpPr>
            <p:spPr>
              <a:xfrm>
                <a:off x="4460597" y="4108775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15" name="Google Shape;315;p8"/>
              <p:cNvSpPr/>
              <p:nvPr/>
            </p:nvSpPr>
            <p:spPr>
              <a:xfrm>
                <a:off x="4460597" y="5333869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16" name="Google Shape;316;p8"/>
              <p:cNvSpPr/>
              <p:nvPr/>
            </p:nvSpPr>
            <p:spPr>
              <a:xfrm>
                <a:off x="4460597" y="6558962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4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17" name="Google Shape;317;p8"/>
              <p:cNvSpPr/>
              <p:nvPr/>
            </p:nvSpPr>
            <p:spPr>
              <a:xfrm>
                <a:off x="4460597" y="7784055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4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18" name="Google Shape;318;p8"/>
              <p:cNvSpPr/>
              <p:nvPr/>
            </p:nvSpPr>
            <p:spPr>
              <a:xfrm>
                <a:off x="4460597" y="9009150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4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19" name="Google Shape;319;p8"/>
              <p:cNvSpPr/>
              <p:nvPr/>
            </p:nvSpPr>
            <p:spPr>
              <a:xfrm>
                <a:off x="4460597" y="10190265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4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20" name="Google Shape;320;p8"/>
              <p:cNvSpPr/>
              <p:nvPr/>
            </p:nvSpPr>
            <p:spPr>
              <a:xfrm>
                <a:off x="7180922" y="1658587"/>
                <a:ext cx="7508240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7508240" h="993139" extrusionOk="0">
                    <a:moveTo>
                      <a:pt x="7507630" y="0"/>
                    </a:moveTo>
                    <a:lnTo>
                      <a:pt x="0" y="0"/>
                    </a:lnTo>
                    <a:lnTo>
                      <a:pt x="0" y="992644"/>
                    </a:lnTo>
                    <a:lnTo>
                      <a:pt x="7507630" y="992644"/>
                    </a:lnTo>
                    <a:lnTo>
                      <a:pt x="7507630" y="910971"/>
                    </a:lnTo>
                    <a:lnTo>
                      <a:pt x="7507630" y="81673"/>
                    </a:lnTo>
                    <a:lnTo>
                      <a:pt x="7507630" y="12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21" name="Google Shape;321;p8"/>
              <p:cNvSpPr/>
              <p:nvPr/>
            </p:nvSpPr>
            <p:spPr>
              <a:xfrm>
                <a:off x="7180933" y="2883681"/>
                <a:ext cx="7508240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7508240" h="993139" extrusionOk="0">
                    <a:moveTo>
                      <a:pt x="7507624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7507624" y="992639"/>
                    </a:lnTo>
                    <a:lnTo>
                      <a:pt x="7507624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22" name="Google Shape;322;p8"/>
              <p:cNvSpPr/>
              <p:nvPr/>
            </p:nvSpPr>
            <p:spPr>
              <a:xfrm>
                <a:off x="7180933" y="4108775"/>
                <a:ext cx="7508240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7508240" h="993139" extrusionOk="0">
                    <a:moveTo>
                      <a:pt x="7507624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7507624" y="992639"/>
                    </a:lnTo>
                    <a:lnTo>
                      <a:pt x="7507624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23" name="Google Shape;323;p8"/>
              <p:cNvSpPr/>
              <p:nvPr/>
            </p:nvSpPr>
            <p:spPr>
              <a:xfrm>
                <a:off x="7180933" y="5333869"/>
                <a:ext cx="7508240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7508240" h="993139" extrusionOk="0">
                    <a:moveTo>
                      <a:pt x="7507624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7507624" y="992639"/>
                    </a:lnTo>
                    <a:lnTo>
                      <a:pt x="7507624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24" name="Google Shape;324;p8"/>
              <p:cNvSpPr/>
              <p:nvPr/>
            </p:nvSpPr>
            <p:spPr>
              <a:xfrm>
                <a:off x="7180933" y="6558962"/>
                <a:ext cx="7508240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7508240" h="993140" extrusionOk="0">
                    <a:moveTo>
                      <a:pt x="7507624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7507624" y="992639"/>
                    </a:lnTo>
                    <a:lnTo>
                      <a:pt x="7507624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25" name="Google Shape;325;p8"/>
              <p:cNvSpPr/>
              <p:nvPr/>
            </p:nvSpPr>
            <p:spPr>
              <a:xfrm>
                <a:off x="7180933" y="7784055"/>
                <a:ext cx="7508240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7508240" h="993140" extrusionOk="0">
                    <a:moveTo>
                      <a:pt x="7507624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7507624" y="992639"/>
                    </a:lnTo>
                    <a:lnTo>
                      <a:pt x="7507624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26" name="Google Shape;326;p8"/>
              <p:cNvSpPr/>
              <p:nvPr/>
            </p:nvSpPr>
            <p:spPr>
              <a:xfrm>
                <a:off x="7180933" y="9009150"/>
                <a:ext cx="7508240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7508240" h="993140" extrusionOk="0">
                    <a:moveTo>
                      <a:pt x="7507624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7507624" y="992639"/>
                    </a:lnTo>
                    <a:lnTo>
                      <a:pt x="7507624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27" name="Google Shape;327;p8"/>
              <p:cNvSpPr/>
              <p:nvPr/>
            </p:nvSpPr>
            <p:spPr>
              <a:xfrm>
                <a:off x="7180933" y="10190265"/>
                <a:ext cx="7508240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7508240" h="993140" extrusionOk="0">
                    <a:moveTo>
                      <a:pt x="7507624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7507624" y="992639"/>
                    </a:lnTo>
                    <a:lnTo>
                      <a:pt x="7507624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328" name="Google Shape;328;p8"/>
            <p:cNvSpPr txBox="1"/>
            <p:nvPr/>
          </p:nvSpPr>
          <p:spPr>
            <a:xfrm>
              <a:off x="3968260" y="1377907"/>
              <a:ext cx="1755609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Qualitative movement</a:t>
              </a:r>
              <a:endParaRPr/>
            </a:p>
          </p:txBody>
        </p:sp>
        <p:sp>
          <p:nvSpPr>
            <p:cNvPr id="329" name="Google Shape;329;p8"/>
            <p:cNvSpPr txBox="1"/>
            <p:nvPr/>
          </p:nvSpPr>
          <p:spPr>
            <a:xfrm>
              <a:off x="2367761" y="2073577"/>
              <a:ext cx="891591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Cost price</a:t>
              </a:r>
              <a:endParaRPr/>
            </a:p>
          </p:txBody>
        </p:sp>
        <p:sp>
          <p:nvSpPr>
            <p:cNvPr id="330" name="Google Shape;330;p8"/>
            <p:cNvSpPr txBox="1"/>
            <p:nvPr/>
          </p:nvSpPr>
          <p:spPr>
            <a:xfrm>
              <a:off x="2367761" y="2728828"/>
              <a:ext cx="790601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Logistics</a:t>
              </a:r>
              <a:endParaRPr/>
            </a:p>
          </p:txBody>
        </p:sp>
        <p:sp>
          <p:nvSpPr>
            <p:cNvPr id="331" name="Google Shape;331;p8"/>
            <p:cNvSpPr txBox="1"/>
            <p:nvPr/>
          </p:nvSpPr>
          <p:spPr>
            <a:xfrm>
              <a:off x="2367761" y="3407839"/>
              <a:ext cx="1071127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Investments</a:t>
              </a:r>
              <a:endParaRPr/>
            </a:p>
          </p:txBody>
        </p:sp>
        <p:sp>
          <p:nvSpPr>
            <p:cNvPr id="332" name="Google Shape;332;p8"/>
            <p:cNvSpPr txBox="1"/>
            <p:nvPr/>
          </p:nvSpPr>
          <p:spPr>
            <a:xfrm>
              <a:off x="2367761" y="4066031"/>
              <a:ext cx="1071127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Investments</a:t>
              </a:r>
              <a:endParaRPr/>
            </a:p>
          </p:txBody>
        </p:sp>
        <p:sp>
          <p:nvSpPr>
            <p:cNvPr id="333" name="Google Shape;333;p8"/>
            <p:cNvSpPr txBox="1"/>
            <p:nvPr/>
          </p:nvSpPr>
          <p:spPr>
            <a:xfrm>
              <a:off x="2367761" y="4772122"/>
              <a:ext cx="1176925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Growth bonus</a:t>
              </a:r>
              <a:endParaRPr/>
            </a:p>
          </p:txBody>
        </p:sp>
        <p:sp>
          <p:nvSpPr>
            <p:cNvPr id="334" name="Google Shape;334;p8"/>
            <p:cNvSpPr txBox="1"/>
            <p:nvPr/>
          </p:nvSpPr>
          <p:spPr>
            <a:xfrm>
              <a:off x="2367761" y="5452775"/>
              <a:ext cx="1266693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Payment terms</a:t>
              </a:r>
              <a:endParaRPr/>
            </a:p>
          </p:txBody>
        </p:sp>
        <p:sp>
          <p:nvSpPr>
            <p:cNvPr id="335" name="Google Shape;335;p8"/>
            <p:cNvSpPr txBox="1"/>
            <p:nvPr/>
          </p:nvSpPr>
          <p:spPr>
            <a:xfrm>
              <a:off x="2367761" y="6125108"/>
              <a:ext cx="1059906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Variable xxx</a:t>
              </a:r>
              <a:endParaRPr/>
            </a:p>
          </p:txBody>
        </p:sp>
      </p:grpSp>
      <p:pic>
        <p:nvPicPr>
          <p:cNvPr id="336" name="Google Shape;33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11439" y="6290734"/>
            <a:ext cx="1118484" cy="449156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8"/>
          <p:cNvSpPr txBox="1"/>
          <p:nvPr/>
        </p:nvSpPr>
        <p:spPr>
          <a:xfrm>
            <a:off x="357079" y="130589"/>
            <a:ext cx="76747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Qualitative deal movement template</a:t>
            </a:r>
            <a:endParaRPr/>
          </a:p>
        </p:txBody>
      </p:sp>
      <p:cxnSp>
        <p:nvCxnSpPr>
          <p:cNvPr id="338" name="Google Shape;338;p8"/>
          <p:cNvCxnSpPr/>
          <p:nvPr/>
        </p:nvCxnSpPr>
        <p:spPr>
          <a:xfrm rot="10800000" flipH="1">
            <a:off x="423307" y="499921"/>
            <a:ext cx="4735922" cy="32842"/>
          </a:xfrm>
          <a:prstGeom prst="straightConnector1">
            <a:avLst/>
          </a:prstGeom>
          <a:noFill/>
          <a:ln w="25400" cap="flat" cmpd="sng">
            <a:solidFill>
              <a:srgbClr val="01BFF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Google Shape;343;p9"/>
          <p:cNvGrpSpPr/>
          <p:nvPr/>
        </p:nvGrpSpPr>
        <p:grpSpPr>
          <a:xfrm>
            <a:off x="267166" y="910126"/>
            <a:ext cx="11203515" cy="5531610"/>
            <a:chOff x="384314" y="579732"/>
            <a:chExt cx="11423208" cy="5698498"/>
          </a:xfrm>
        </p:grpSpPr>
        <p:grpSp>
          <p:nvGrpSpPr>
            <p:cNvPr id="344" name="Google Shape;344;p9"/>
            <p:cNvGrpSpPr/>
            <p:nvPr/>
          </p:nvGrpSpPr>
          <p:grpSpPr>
            <a:xfrm>
              <a:off x="384314" y="579732"/>
              <a:ext cx="11423208" cy="5698498"/>
              <a:chOff x="384314" y="654855"/>
              <a:chExt cx="11423208" cy="5698498"/>
            </a:xfrm>
          </p:grpSpPr>
          <p:grpSp>
            <p:nvGrpSpPr>
              <p:cNvPr id="345" name="Google Shape;345;p9"/>
              <p:cNvGrpSpPr/>
              <p:nvPr/>
            </p:nvGrpSpPr>
            <p:grpSpPr>
              <a:xfrm>
                <a:off x="384314" y="1177690"/>
                <a:ext cx="11423208" cy="5175663"/>
                <a:chOff x="722491" y="1654397"/>
                <a:chExt cx="18512525" cy="8387715"/>
              </a:xfrm>
            </p:grpSpPr>
            <p:pic>
              <p:nvPicPr>
                <p:cNvPr id="346" name="Google Shape;346;p9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722491" y="2785255"/>
                  <a:ext cx="18512525" cy="1256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47" name="Google Shape;347;p9"/>
                <p:cNvSpPr/>
                <p:nvPr/>
              </p:nvSpPr>
              <p:spPr>
                <a:xfrm>
                  <a:off x="764362" y="2785255"/>
                  <a:ext cx="18428970" cy="419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28970" h="41910" extrusionOk="0">
                      <a:moveTo>
                        <a:pt x="41795" y="0"/>
                      </a:moveTo>
                      <a:lnTo>
                        <a:pt x="0" y="0"/>
                      </a:lnTo>
                      <a:lnTo>
                        <a:pt x="0" y="41884"/>
                      </a:lnTo>
                      <a:lnTo>
                        <a:pt x="41795" y="41884"/>
                      </a:lnTo>
                      <a:lnTo>
                        <a:pt x="41795" y="0"/>
                      </a:lnTo>
                      <a:close/>
                    </a:path>
                    <a:path w="18428970" h="41910" extrusionOk="0">
                      <a:moveTo>
                        <a:pt x="334314" y="0"/>
                      </a:moveTo>
                      <a:lnTo>
                        <a:pt x="250736" y="0"/>
                      </a:lnTo>
                      <a:lnTo>
                        <a:pt x="250736" y="41884"/>
                      </a:lnTo>
                      <a:lnTo>
                        <a:pt x="334314" y="41884"/>
                      </a:lnTo>
                      <a:lnTo>
                        <a:pt x="334314" y="0"/>
                      </a:lnTo>
                      <a:close/>
                    </a:path>
                    <a:path w="18428970" h="41910" extrusionOk="0">
                      <a:moveTo>
                        <a:pt x="626833" y="0"/>
                      </a:moveTo>
                      <a:lnTo>
                        <a:pt x="543255" y="0"/>
                      </a:lnTo>
                      <a:lnTo>
                        <a:pt x="543255" y="41884"/>
                      </a:lnTo>
                      <a:lnTo>
                        <a:pt x="626833" y="41884"/>
                      </a:lnTo>
                      <a:lnTo>
                        <a:pt x="626833" y="0"/>
                      </a:lnTo>
                      <a:close/>
                    </a:path>
                    <a:path w="18428970" h="41910" extrusionOk="0">
                      <a:moveTo>
                        <a:pt x="919353" y="0"/>
                      </a:moveTo>
                      <a:lnTo>
                        <a:pt x="835774" y="0"/>
                      </a:lnTo>
                      <a:lnTo>
                        <a:pt x="835774" y="41884"/>
                      </a:lnTo>
                      <a:lnTo>
                        <a:pt x="919353" y="41884"/>
                      </a:lnTo>
                      <a:lnTo>
                        <a:pt x="919353" y="0"/>
                      </a:lnTo>
                      <a:close/>
                    </a:path>
                    <a:path w="18428970" h="41910" extrusionOk="0">
                      <a:moveTo>
                        <a:pt x="1211872" y="0"/>
                      </a:moveTo>
                      <a:lnTo>
                        <a:pt x="1128293" y="0"/>
                      </a:lnTo>
                      <a:lnTo>
                        <a:pt x="1128293" y="41884"/>
                      </a:lnTo>
                      <a:lnTo>
                        <a:pt x="1211872" y="41884"/>
                      </a:lnTo>
                      <a:lnTo>
                        <a:pt x="1211872" y="0"/>
                      </a:lnTo>
                      <a:close/>
                    </a:path>
                    <a:path w="18428970" h="41910" extrusionOk="0">
                      <a:moveTo>
                        <a:pt x="1504391" y="0"/>
                      </a:moveTo>
                      <a:lnTo>
                        <a:pt x="1420812" y="0"/>
                      </a:lnTo>
                      <a:lnTo>
                        <a:pt x="1420812" y="41884"/>
                      </a:lnTo>
                      <a:lnTo>
                        <a:pt x="1504391" y="41884"/>
                      </a:lnTo>
                      <a:lnTo>
                        <a:pt x="1504391" y="0"/>
                      </a:lnTo>
                      <a:close/>
                    </a:path>
                    <a:path w="18428970" h="41910" extrusionOk="0">
                      <a:moveTo>
                        <a:pt x="1796910" y="0"/>
                      </a:moveTo>
                      <a:lnTo>
                        <a:pt x="1713331" y="0"/>
                      </a:lnTo>
                      <a:lnTo>
                        <a:pt x="1713331" y="41884"/>
                      </a:lnTo>
                      <a:lnTo>
                        <a:pt x="1796910" y="41884"/>
                      </a:lnTo>
                      <a:lnTo>
                        <a:pt x="1796910" y="0"/>
                      </a:lnTo>
                      <a:close/>
                    </a:path>
                    <a:path w="18428970" h="41910" extrusionOk="0">
                      <a:moveTo>
                        <a:pt x="2089429" y="0"/>
                      </a:moveTo>
                      <a:lnTo>
                        <a:pt x="2005863" y="0"/>
                      </a:lnTo>
                      <a:lnTo>
                        <a:pt x="2005863" y="41884"/>
                      </a:lnTo>
                      <a:lnTo>
                        <a:pt x="2089429" y="41884"/>
                      </a:lnTo>
                      <a:lnTo>
                        <a:pt x="2089429" y="0"/>
                      </a:lnTo>
                      <a:close/>
                    </a:path>
                    <a:path w="18428970" h="41910" extrusionOk="0">
                      <a:moveTo>
                        <a:pt x="2381948" y="0"/>
                      </a:moveTo>
                      <a:lnTo>
                        <a:pt x="2298382" y="0"/>
                      </a:lnTo>
                      <a:lnTo>
                        <a:pt x="2298382" y="41884"/>
                      </a:lnTo>
                      <a:lnTo>
                        <a:pt x="2381948" y="41884"/>
                      </a:lnTo>
                      <a:lnTo>
                        <a:pt x="2381948" y="0"/>
                      </a:lnTo>
                      <a:close/>
                    </a:path>
                    <a:path w="18428970" h="41910" extrusionOk="0">
                      <a:moveTo>
                        <a:pt x="2674480" y="0"/>
                      </a:moveTo>
                      <a:lnTo>
                        <a:pt x="2590901" y="0"/>
                      </a:lnTo>
                      <a:lnTo>
                        <a:pt x="2590901" y="41884"/>
                      </a:lnTo>
                      <a:lnTo>
                        <a:pt x="2674480" y="41884"/>
                      </a:lnTo>
                      <a:lnTo>
                        <a:pt x="2674480" y="0"/>
                      </a:lnTo>
                      <a:close/>
                    </a:path>
                    <a:path w="18428970" h="41910" extrusionOk="0">
                      <a:moveTo>
                        <a:pt x="2966999" y="0"/>
                      </a:moveTo>
                      <a:lnTo>
                        <a:pt x="2883420" y="0"/>
                      </a:lnTo>
                      <a:lnTo>
                        <a:pt x="2883420" y="41884"/>
                      </a:lnTo>
                      <a:lnTo>
                        <a:pt x="2966999" y="41884"/>
                      </a:lnTo>
                      <a:lnTo>
                        <a:pt x="2966999" y="0"/>
                      </a:lnTo>
                      <a:close/>
                    </a:path>
                    <a:path w="18428970" h="41910" extrusionOk="0">
                      <a:moveTo>
                        <a:pt x="3259518" y="0"/>
                      </a:moveTo>
                      <a:lnTo>
                        <a:pt x="3175939" y="0"/>
                      </a:lnTo>
                      <a:lnTo>
                        <a:pt x="3175939" y="41884"/>
                      </a:lnTo>
                      <a:lnTo>
                        <a:pt x="3259518" y="41884"/>
                      </a:lnTo>
                      <a:lnTo>
                        <a:pt x="3259518" y="0"/>
                      </a:lnTo>
                      <a:close/>
                    </a:path>
                    <a:path w="18428970" h="41910" extrusionOk="0">
                      <a:moveTo>
                        <a:pt x="3552037" y="0"/>
                      </a:moveTo>
                      <a:lnTo>
                        <a:pt x="3468459" y="0"/>
                      </a:lnTo>
                      <a:lnTo>
                        <a:pt x="3468459" y="41884"/>
                      </a:lnTo>
                      <a:lnTo>
                        <a:pt x="3552037" y="41884"/>
                      </a:lnTo>
                      <a:lnTo>
                        <a:pt x="3552037" y="0"/>
                      </a:lnTo>
                      <a:close/>
                    </a:path>
                    <a:path w="18428970" h="41910" extrusionOk="0">
                      <a:moveTo>
                        <a:pt x="3844556" y="0"/>
                      </a:moveTo>
                      <a:lnTo>
                        <a:pt x="3760978" y="0"/>
                      </a:lnTo>
                      <a:lnTo>
                        <a:pt x="3760978" y="41884"/>
                      </a:lnTo>
                      <a:lnTo>
                        <a:pt x="3844556" y="41884"/>
                      </a:lnTo>
                      <a:lnTo>
                        <a:pt x="3844556" y="0"/>
                      </a:lnTo>
                      <a:close/>
                    </a:path>
                    <a:path w="18428970" h="41910" extrusionOk="0">
                      <a:moveTo>
                        <a:pt x="4137075" y="0"/>
                      </a:moveTo>
                      <a:lnTo>
                        <a:pt x="4053497" y="0"/>
                      </a:lnTo>
                      <a:lnTo>
                        <a:pt x="4053497" y="41884"/>
                      </a:lnTo>
                      <a:lnTo>
                        <a:pt x="4137075" y="41884"/>
                      </a:lnTo>
                      <a:lnTo>
                        <a:pt x="4137075" y="0"/>
                      </a:lnTo>
                      <a:close/>
                    </a:path>
                    <a:path w="18428970" h="41910" extrusionOk="0">
                      <a:moveTo>
                        <a:pt x="4722114" y="0"/>
                      </a:moveTo>
                      <a:lnTo>
                        <a:pt x="4638535" y="0"/>
                      </a:lnTo>
                      <a:lnTo>
                        <a:pt x="4638535" y="41884"/>
                      </a:lnTo>
                      <a:lnTo>
                        <a:pt x="4722114" y="41884"/>
                      </a:lnTo>
                      <a:lnTo>
                        <a:pt x="4722114" y="0"/>
                      </a:lnTo>
                      <a:close/>
                    </a:path>
                    <a:path w="18428970" h="41910" extrusionOk="0">
                      <a:moveTo>
                        <a:pt x="5014633" y="0"/>
                      </a:moveTo>
                      <a:lnTo>
                        <a:pt x="4931054" y="0"/>
                      </a:lnTo>
                      <a:lnTo>
                        <a:pt x="4931054" y="41884"/>
                      </a:lnTo>
                      <a:lnTo>
                        <a:pt x="5014633" y="41884"/>
                      </a:lnTo>
                      <a:lnTo>
                        <a:pt x="5014633" y="0"/>
                      </a:lnTo>
                      <a:close/>
                    </a:path>
                    <a:path w="18428970" h="41910" extrusionOk="0">
                      <a:moveTo>
                        <a:pt x="5307152" y="0"/>
                      </a:moveTo>
                      <a:lnTo>
                        <a:pt x="5223573" y="0"/>
                      </a:lnTo>
                      <a:lnTo>
                        <a:pt x="5223573" y="41884"/>
                      </a:lnTo>
                      <a:lnTo>
                        <a:pt x="5307152" y="41884"/>
                      </a:lnTo>
                      <a:lnTo>
                        <a:pt x="5307152" y="0"/>
                      </a:lnTo>
                      <a:close/>
                    </a:path>
                    <a:path w="18428970" h="41910" extrusionOk="0">
                      <a:moveTo>
                        <a:pt x="5599671" y="0"/>
                      </a:moveTo>
                      <a:lnTo>
                        <a:pt x="5516092" y="0"/>
                      </a:lnTo>
                      <a:lnTo>
                        <a:pt x="5516092" y="41884"/>
                      </a:lnTo>
                      <a:lnTo>
                        <a:pt x="5599671" y="41884"/>
                      </a:lnTo>
                      <a:lnTo>
                        <a:pt x="5599671" y="0"/>
                      </a:lnTo>
                      <a:close/>
                    </a:path>
                    <a:path w="18428970" h="41910" extrusionOk="0">
                      <a:moveTo>
                        <a:pt x="5892190" y="0"/>
                      </a:moveTo>
                      <a:lnTo>
                        <a:pt x="5808624" y="0"/>
                      </a:lnTo>
                      <a:lnTo>
                        <a:pt x="5808624" y="41884"/>
                      </a:lnTo>
                      <a:lnTo>
                        <a:pt x="5892190" y="41884"/>
                      </a:lnTo>
                      <a:lnTo>
                        <a:pt x="5892190" y="0"/>
                      </a:lnTo>
                      <a:close/>
                    </a:path>
                    <a:path w="18428970" h="41910" extrusionOk="0">
                      <a:moveTo>
                        <a:pt x="6184722" y="0"/>
                      </a:moveTo>
                      <a:lnTo>
                        <a:pt x="6101143" y="0"/>
                      </a:lnTo>
                      <a:lnTo>
                        <a:pt x="6101143" y="41884"/>
                      </a:lnTo>
                      <a:lnTo>
                        <a:pt x="6184722" y="41884"/>
                      </a:lnTo>
                      <a:lnTo>
                        <a:pt x="6184722" y="0"/>
                      </a:lnTo>
                      <a:close/>
                    </a:path>
                    <a:path w="18428970" h="41910" extrusionOk="0">
                      <a:moveTo>
                        <a:pt x="6477241" y="0"/>
                      </a:moveTo>
                      <a:lnTo>
                        <a:pt x="6393662" y="0"/>
                      </a:lnTo>
                      <a:lnTo>
                        <a:pt x="6393662" y="41884"/>
                      </a:lnTo>
                      <a:lnTo>
                        <a:pt x="6477241" y="41884"/>
                      </a:lnTo>
                      <a:lnTo>
                        <a:pt x="6477241" y="0"/>
                      </a:lnTo>
                      <a:close/>
                    </a:path>
                    <a:path w="18428970" h="41910" extrusionOk="0">
                      <a:moveTo>
                        <a:pt x="6769760" y="0"/>
                      </a:moveTo>
                      <a:lnTo>
                        <a:pt x="6686182" y="0"/>
                      </a:lnTo>
                      <a:lnTo>
                        <a:pt x="6686182" y="41884"/>
                      </a:lnTo>
                      <a:lnTo>
                        <a:pt x="6769760" y="41884"/>
                      </a:lnTo>
                      <a:lnTo>
                        <a:pt x="6769760" y="0"/>
                      </a:lnTo>
                      <a:close/>
                    </a:path>
                    <a:path w="18428970" h="41910" extrusionOk="0">
                      <a:moveTo>
                        <a:pt x="7062279" y="0"/>
                      </a:moveTo>
                      <a:lnTo>
                        <a:pt x="6978701" y="0"/>
                      </a:lnTo>
                      <a:lnTo>
                        <a:pt x="6978701" y="41884"/>
                      </a:lnTo>
                      <a:lnTo>
                        <a:pt x="7062279" y="41884"/>
                      </a:lnTo>
                      <a:lnTo>
                        <a:pt x="7062279" y="0"/>
                      </a:lnTo>
                      <a:close/>
                    </a:path>
                    <a:path w="18428970" h="41910" extrusionOk="0">
                      <a:moveTo>
                        <a:pt x="7354798" y="0"/>
                      </a:moveTo>
                      <a:lnTo>
                        <a:pt x="7271220" y="0"/>
                      </a:lnTo>
                      <a:lnTo>
                        <a:pt x="7271220" y="41884"/>
                      </a:lnTo>
                      <a:lnTo>
                        <a:pt x="7354798" y="41884"/>
                      </a:lnTo>
                      <a:lnTo>
                        <a:pt x="7354798" y="0"/>
                      </a:lnTo>
                      <a:close/>
                    </a:path>
                    <a:path w="18428970" h="41910" extrusionOk="0">
                      <a:moveTo>
                        <a:pt x="7647318" y="0"/>
                      </a:moveTo>
                      <a:lnTo>
                        <a:pt x="7563739" y="0"/>
                      </a:lnTo>
                      <a:lnTo>
                        <a:pt x="7563739" y="41884"/>
                      </a:lnTo>
                      <a:lnTo>
                        <a:pt x="7647318" y="41884"/>
                      </a:lnTo>
                      <a:lnTo>
                        <a:pt x="7647318" y="0"/>
                      </a:lnTo>
                      <a:close/>
                    </a:path>
                    <a:path w="18428970" h="41910" extrusionOk="0">
                      <a:moveTo>
                        <a:pt x="7939837" y="0"/>
                      </a:moveTo>
                      <a:lnTo>
                        <a:pt x="7856258" y="0"/>
                      </a:lnTo>
                      <a:lnTo>
                        <a:pt x="7856258" y="41884"/>
                      </a:lnTo>
                      <a:lnTo>
                        <a:pt x="7939837" y="41884"/>
                      </a:lnTo>
                      <a:lnTo>
                        <a:pt x="7939837" y="0"/>
                      </a:lnTo>
                      <a:close/>
                    </a:path>
                    <a:path w="18428970" h="41910" extrusionOk="0">
                      <a:moveTo>
                        <a:pt x="8232356" y="0"/>
                      </a:moveTo>
                      <a:lnTo>
                        <a:pt x="8148777" y="0"/>
                      </a:lnTo>
                      <a:lnTo>
                        <a:pt x="8148777" y="41884"/>
                      </a:lnTo>
                      <a:lnTo>
                        <a:pt x="8232356" y="41884"/>
                      </a:lnTo>
                      <a:lnTo>
                        <a:pt x="8232356" y="0"/>
                      </a:lnTo>
                      <a:close/>
                    </a:path>
                    <a:path w="18428970" h="41910" extrusionOk="0">
                      <a:moveTo>
                        <a:pt x="8524875" y="0"/>
                      </a:moveTo>
                      <a:lnTo>
                        <a:pt x="8441296" y="0"/>
                      </a:lnTo>
                      <a:lnTo>
                        <a:pt x="8441296" y="41884"/>
                      </a:lnTo>
                      <a:lnTo>
                        <a:pt x="8524875" y="41884"/>
                      </a:lnTo>
                      <a:lnTo>
                        <a:pt x="8524875" y="0"/>
                      </a:lnTo>
                      <a:close/>
                    </a:path>
                    <a:path w="18428970" h="41910" extrusionOk="0">
                      <a:moveTo>
                        <a:pt x="8817394" y="0"/>
                      </a:moveTo>
                      <a:lnTo>
                        <a:pt x="8733815" y="0"/>
                      </a:lnTo>
                      <a:lnTo>
                        <a:pt x="8733815" y="41884"/>
                      </a:lnTo>
                      <a:lnTo>
                        <a:pt x="8817394" y="41884"/>
                      </a:lnTo>
                      <a:lnTo>
                        <a:pt x="8817394" y="0"/>
                      </a:lnTo>
                      <a:close/>
                    </a:path>
                    <a:path w="18428970" h="41910" extrusionOk="0">
                      <a:moveTo>
                        <a:pt x="9109913" y="0"/>
                      </a:moveTo>
                      <a:lnTo>
                        <a:pt x="9026334" y="0"/>
                      </a:lnTo>
                      <a:lnTo>
                        <a:pt x="9026334" y="41884"/>
                      </a:lnTo>
                      <a:lnTo>
                        <a:pt x="9109913" y="41884"/>
                      </a:lnTo>
                      <a:lnTo>
                        <a:pt x="9109913" y="0"/>
                      </a:lnTo>
                      <a:close/>
                    </a:path>
                    <a:path w="18428970" h="41910" extrusionOk="0">
                      <a:moveTo>
                        <a:pt x="9402432" y="0"/>
                      </a:moveTo>
                      <a:lnTo>
                        <a:pt x="9318866" y="0"/>
                      </a:lnTo>
                      <a:lnTo>
                        <a:pt x="9318866" y="41884"/>
                      </a:lnTo>
                      <a:lnTo>
                        <a:pt x="9402432" y="41884"/>
                      </a:lnTo>
                      <a:lnTo>
                        <a:pt x="9402432" y="0"/>
                      </a:lnTo>
                      <a:close/>
                    </a:path>
                    <a:path w="18428970" h="41910" extrusionOk="0">
                      <a:moveTo>
                        <a:pt x="9694964" y="0"/>
                      </a:moveTo>
                      <a:lnTo>
                        <a:pt x="9611385" y="0"/>
                      </a:lnTo>
                      <a:lnTo>
                        <a:pt x="9611385" y="41884"/>
                      </a:lnTo>
                      <a:lnTo>
                        <a:pt x="9694964" y="41884"/>
                      </a:lnTo>
                      <a:lnTo>
                        <a:pt x="9694964" y="0"/>
                      </a:lnTo>
                      <a:close/>
                    </a:path>
                    <a:path w="18428970" h="41910" extrusionOk="0">
                      <a:moveTo>
                        <a:pt x="9987483" y="0"/>
                      </a:moveTo>
                      <a:lnTo>
                        <a:pt x="9903904" y="0"/>
                      </a:lnTo>
                      <a:lnTo>
                        <a:pt x="9903904" y="41884"/>
                      </a:lnTo>
                      <a:lnTo>
                        <a:pt x="9987483" y="41884"/>
                      </a:lnTo>
                      <a:lnTo>
                        <a:pt x="9987483" y="0"/>
                      </a:lnTo>
                      <a:close/>
                    </a:path>
                    <a:path w="18428970" h="41910" extrusionOk="0">
                      <a:moveTo>
                        <a:pt x="10280002" y="0"/>
                      </a:moveTo>
                      <a:lnTo>
                        <a:pt x="10196424" y="0"/>
                      </a:lnTo>
                      <a:lnTo>
                        <a:pt x="10196424" y="41884"/>
                      </a:lnTo>
                      <a:lnTo>
                        <a:pt x="10280002" y="41884"/>
                      </a:lnTo>
                      <a:lnTo>
                        <a:pt x="10280002" y="0"/>
                      </a:lnTo>
                      <a:close/>
                    </a:path>
                    <a:path w="18428970" h="41910" extrusionOk="0">
                      <a:moveTo>
                        <a:pt x="10572521" y="0"/>
                      </a:moveTo>
                      <a:lnTo>
                        <a:pt x="10488943" y="0"/>
                      </a:lnTo>
                      <a:lnTo>
                        <a:pt x="10488943" y="41884"/>
                      </a:lnTo>
                      <a:lnTo>
                        <a:pt x="10572521" y="41884"/>
                      </a:lnTo>
                      <a:lnTo>
                        <a:pt x="10572521" y="0"/>
                      </a:lnTo>
                      <a:close/>
                    </a:path>
                    <a:path w="18428970" h="41910" extrusionOk="0">
                      <a:moveTo>
                        <a:pt x="10865041" y="0"/>
                      </a:moveTo>
                      <a:lnTo>
                        <a:pt x="10781462" y="0"/>
                      </a:lnTo>
                      <a:lnTo>
                        <a:pt x="10781462" y="41884"/>
                      </a:lnTo>
                      <a:lnTo>
                        <a:pt x="10865041" y="41884"/>
                      </a:lnTo>
                      <a:lnTo>
                        <a:pt x="10865041" y="0"/>
                      </a:lnTo>
                      <a:close/>
                    </a:path>
                    <a:path w="18428970" h="41910" extrusionOk="0">
                      <a:moveTo>
                        <a:pt x="11157560" y="0"/>
                      </a:moveTo>
                      <a:lnTo>
                        <a:pt x="11073981" y="0"/>
                      </a:lnTo>
                      <a:lnTo>
                        <a:pt x="11073981" y="41884"/>
                      </a:lnTo>
                      <a:lnTo>
                        <a:pt x="11157560" y="41884"/>
                      </a:lnTo>
                      <a:lnTo>
                        <a:pt x="11157560" y="0"/>
                      </a:lnTo>
                      <a:close/>
                    </a:path>
                    <a:path w="18428970" h="41910" extrusionOk="0">
                      <a:moveTo>
                        <a:pt x="11450079" y="0"/>
                      </a:moveTo>
                      <a:lnTo>
                        <a:pt x="11366500" y="0"/>
                      </a:lnTo>
                      <a:lnTo>
                        <a:pt x="11366500" y="41884"/>
                      </a:lnTo>
                      <a:lnTo>
                        <a:pt x="11450079" y="41884"/>
                      </a:lnTo>
                      <a:lnTo>
                        <a:pt x="11450079" y="0"/>
                      </a:lnTo>
                      <a:close/>
                    </a:path>
                    <a:path w="18428970" h="41910" extrusionOk="0">
                      <a:moveTo>
                        <a:pt x="11742598" y="0"/>
                      </a:moveTo>
                      <a:lnTo>
                        <a:pt x="11659019" y="0"/>
                      </a:lnTo>
                      <a:lnTo>
                        <a:pt x="11659019" y="41884"/>
                      </a:lnTo>
                      <a:lnTo>
                        <a:pt x="11742598" y="41884"/>
                      </a:lnTo>
                      <a:lnTo>
                        <a:pt x="11742598" y="0"/>
                      </a:lnTo>
                      <a:close/>
                    </a:path>
                    <a:path w="18428970" h="41910" extrusionOk="0">
                      <a:moveTo>
                        <a:pt x="12035117" y="0"/>
                      </a:moveTo>
                      <a:lnTo>
                        <a:pt x="11951538" y="0"/>
                      </a:lnTo>
                      <a:lnTo>
                        <a:pt x="11951538" y="41884"/>
                      </a:lnTo>
                      <a:lnTo>
                        <a:pt x="12035117" y="41884"/>
                      </a:lnTo>
                      <a:lnTo>
                        <a:pt x="12035117" y="0"/>
                      </a:lnTo>
                      <a:close/>
                    </a:path>
                    <a:path w="18428970" h="41910" extrusionOk="0">
                      <a:moveTo>
                        <a:pt x="12327636" y="0"/>
                      </a:moveTo>
                      <a:lnTo>
                        <a:pt x="12244057" y="0"/>
                      </a:lnTo>
                      <a:lnTo>
                        <a:pt x="12244057" y="41884"/>
                      </a:lnTo>
                      <a:lnTo>
                        <a:pt x="12327636" y="41884"/>
                      </a:lnTo>
                      <a:lnTo>
                        <a:pt x="12327636" y="0"/>
                      </a:lnTo>
                      <a:close/>
                    </a:path>
                    <a:path w="18428970" h="41910" extrusionOk="0">
                      <a:moveTo>
                        <a:pt x="12620155" y="0"/>
                      </a:moveTo>
                      <a:lnTo>
                        <a:pt x="12536576" y="0"/>
                      </a:lnTo>
                      <a:lnTo>
                        <a:pt x="12536576" y="41884"/>
                      </a:lnTo>
                      <a:lnTo>
                        <a:pt x="12620155" y="41884"/>
                      </a:lnTo>
                      <a:lnTo>
                        <a:pt x="12620155" y="0"/>
                      </a:lnTo>
                      <a:close/>
                    </a:path>
                    <a:path w="18428970" h="41910" extrusionOk="0">
                      <a:moveTo>
                        <a:pt x="12912674" y="0"/>
                      </a:moveTo>
                      <a:lnTo>
                        <a:pt x="12829096" y="0"/>
                      </a:lnTo>
                      <a:lnTo>
                        <a:pt x="12829096" y="41884"/>
                      </a:lnTo>
                      <a:lnTo>
                        <a:pt x="12912674" y="41884"/>
                      </a:lnTo>
                      <a:lnTo>
                        <a:pt x="12912674" y="0"/>
                      </a:lnTo>
                      <a:close/>
                    </a:path>
                    <a:path w="18428970" h="41910" extrusionOk="0">
                      <a:moveTo>
                        <a:pt x="13205193" y="0"/>
                      </a:moveTo>
                      <a:lnTo>
                        <a:pt x="13121615" y="0"/>
                      </a:lnTo>
                      <a:lnTo>
                        <a:pt x="13121615" y="41884"/>
                      </a:lnTo>
                      <a:lnTo>
                        <a:pt x="13205193" y="41884"/>
                      </a:lnTo>
                      <a:lnTo>
                        <a:pt x="13205193" y="0"/>
                      </a:lnTo>
                      <a:close/>
                    </a:path>
                    <a:path w="18428970" h="41910" extrusionOk="0">
                      <a:moveTo>
                        <a:pt x="13497713" y="0"/>
                      </a:moveTo>
                      <a:lnTo>
                        <a:pt x="13414134" y="0"/>
                      </a:lnTo>
                      <a:lnTo>
                        <a:pt x="13414134" y="41884"/>
                      </a:lnTo>
                      <a:lnTo>
                        <a:pt x="13497713" y="41884"/>
                      </a:lnTo>
                      <a:lnTo>
                        <a:pt x="13497713" y="0"/>
                      </a:lnTo>
                      <a:close/>
                    </a:path>
                    <a:path w="18428970" h="41910" extrusionOk="0">
                      <a:moveTo>
                        <a:pt x="13790232" y="0"/>
                      </a:moveTo>
                      <a:lnTo>
                        <a:pt x="13706653" y="0"/>
                      </a:lnTo>
                      <a:lnTo>
                        <a:pt x="13706653" y="41884"/>
                      </a:lnTo>
                      <a:lnTo>
                        <a:pt x="13790232" y="41884"/>
                      </a:lnTo>
                      <a:lnTo>
                        <a:pt x="13790232" y="0"/>
                      </a:lnTo>
                      <a:close/>
                    </a:path>
                    <a:path w="18428970" h="41910" extrusionOk="0">
                      <a:moveTo>
                        <a:pt x="14082751" y="0"/>
                      </a:moveTo>
                      <a:lnTo>
                        <a:pt x="13999172" y="0"/>
                      </a:lnTo>
                      <a:lnTo>
                        <a:pt x="13999172" y="41884"/>
                      </a:lnTo>
                      <a:lnTo>
                        <a:pt x="14082751" y="41884"/>
                      </a:lnTo>
                      <a:lnTo>
                        <a:pt x="14082751" y="0"/>
                      </a:lnTo>
                      <a:close/>
                    </a:path>
                    <a:path w="18428970" h="41910" extrusionOk="0">
                      <a:moveTo>
                        <a:pt x="14375270" y="0"/>
                      </a:moveTo>
                      <a:lnTo>
                        <a:pt x="14291691" y="0"/>
                      </a:lnTo>
                      <a:lnTo>
                        <a:pt x="14291691" y="41884"/>
                      </a:lnTo>
                      <a:lnTo>
                        <a:pt x="14375270" y="41884"/>
                      </a:lnTo>
                      <a:lnTo>
                        <a:pt x="14375270" y="0"/>
                      </a:lnTo>
                      <a:close/>
                    </a:path>
                    <a:path w="18428970" h="41910" extrusionOk="0">
                      <a:moveTo>
                        <a:pt x="14667789" y="0"/>
                      </a:moveTo>
                      <a:lnTo>
                        <a:pt x="14584210" y="0"/>
                      </a:lnTo>
                      <a:lnTo>
                        <a:pt x="14584210" y="41884"/>
                      </a:lnTo>
                      <a:lnTo>
                        <a:pt x="14667789" y="41884"/>
                      </a:lnTo>
                      <a:lnTo>
                        <a:pt x="14667789" y="0"/>
                      </a:lnTo>
                      <a:close/>
                    </a:path>
                    <a:path w="18428970" h="41910" extrusionOk="0">
                      <a:moveTo>
                        <a:pt x="14960308" y="0"/>
                      </a:moveTo>
                      <a:lnTo>
                        <a:pt x="14876729" y="0"/>
                      </a:lnTo>
                      <a:lnTo>
                        <a:pt x="14876729" y="41884"/>
                      </a:lnTo>
                      <a:lnTo>
                        <a:pt x="14960308" y="41884"/>
                      </a:lnTo>
                      <a:lnTo>
                        <a:pt x="14960308" y="0"/>
                      </a:lnTo>
                      <a:close/>
                    </a:path>
                    <a:path w="18428970" h="41910" extrusionOk="0">
                      <a:moveTo>
                        <a:pt x="15252827" y="0"/>
                      </a:moveTo>
                      <a:lnTo>
                        <a:pt x="15169249" y="0"/>
                      </a:lnTo>
                      <a:lnTo>
                        <a:pt x="15169249" y="41884"/>
                      </a:lnTo>
                      <a:lnTo>
                        <a:pt x="15252827" y="41884"/>
                      </a:lnTo>
                      <a:lnTo>
                        <a:pt x="15252827" y="0"/>
                      </a:lnTo>
                      <a:close/>
                    </a:path>
                    <a:path w="18428970" h="41910" extrusionOk="0">
                      <a:moveTo>
                        <a:pt x="15545334" y="0"/>
                      </a:moveTo>
                      <a:lnTo>
                        <a:pt x="15461768" y="0"/>
                      </a:lnTo>
                      <a:lnTo>
                        <a:pt x="15461768" y="41884"/>
                      </a:lnTo>
                      <a:lnTo>
                        <a:pt x="15545334" y="41884"/>
                      </a:lnTo>
                      <a:lnTo>
                        <a:pt x="15545334" y="0"/>
                      </a:lnTo>
                      <a:close/>
                    </a:path>
                    <a:path w="18428970" h="41910" extrusionOk="0">
                      <a:moveTo>
                        <a:pt x="15837853" y="0"/>
                      </a:moveTo>
                      <a:lnTo>
                        <a:pt x="15754287" y="0"/>
                      </a:lnTo>
                      <a:lnTo>
                        <a:pt x="15754287" y="41884"/>
                      </a:lnTo>
                      <a:lnTo>
                        <a:pt x="15837853" y="41884"/>
                      </a:lnTo>
                      <a:lnTo>
                        <a:pt x="15837853" y="0"/>
                      </a:lnTo>
                      <a:close/>
                    </a:path>
                    <a:path w="18428970" h="41910" extrusionOk="0">
                      <a:moveTo>
                        <a:pt x="16130372" y="0"/>
                      </a:moveTo>
                      <a:lnTo>
                        <a:pt x="16046806" y="0"/>
                      </a:lnTo>
                      <a:lnTo>
                        <a:pt x="16046806" y="41884"/>
                      </a:lnTo>
                      <a:lnTo>
                        <a:pt x="16130372" y="41884"/>
                      </a:lnTo>
                      <a:lnTo>
                        <a:pt x="16130372" y="0"/>
                      </a:lnTo>
                      <a:close/>
                    </a:path>
                    <a:path w="18428970" h="41910" extrusionOk="0">
                      <a:moveTo>
                        <a:pt x="16422891" y="0"/>
                      </a:moveTo>
                      <a:lnTo>
                        <a:pt x="16339325" y="0"/>
                      </a:lnTo>
                      <a:lnTo>
                        <a:pt x="16339325" y="41884"/>
                      </a:lnTo>
                      <a:lnTo>
                        <a:pt x="16422891" y="41884"/>
                      </a:lnTo>
                      <a:lnTo>
                        <a:pt x="16422891" y="0"/>
                      </a:lnTo>
                      <a:close/>
                    </a:path>
                    <a:path w="18428970" h="41910" extrusionOk="0">
                      <a:moveTo>
                        <a:pt x="16715410" y="0"/>
                      </a:moveTo>
                      <a:lnTo>
                        <a:pt x="16631844" y="0"/>
                      </a:lnTo>
                      <a:lnTo>
                        <a:pt x="16631844" y="41884"/>
                      </a:lnTo>
                      <a:lnTo>
                        <a:pt x="16715410" y="41884"/>
                      </a:lnTo>
                      <a:lnTo>
                        <a:pt x="16715410" y="0"/>
                      </a:lnTo>
                      <a:close/>
                    </a:path>
                    <a:path w="18428970" h="41910" extrusionOk="0">
                      <a:moveTo>
                        <a:pt x="17007929" y="0"/>
                      </a:moveTo>
                      <a:lnTo>
                        <a:pt x="16924363" y="0"/>
                      </a:lnTo>
                      <a:lnTo>
                        <a:pt x="16924363" y="41884"/>
                      </a:lnTo>
                      <a:lnTo>
                        <a:pt x="17007929" y="41884"/>
                      </a:lnTo>
                      <a:lnTo>
                        <a:pt x="17007929" y="0"/>
                      </a:lnTo>
                      <a:close/>
                    </a:path>
                    <a:path w="18428970" h="41910" extrusionOk="0">
                      <a:moveTo>
                        <a:pt x="17300448" y="0"/>
                      </a:moveTo>
                      <a:lnTo>
                        <a:pt x="17216882" y="0"/>
                      </a:lnTo>
                      <a:lnTo>
                        <a:pt x="17216882" y="41884"/>
                      </a:lnTo>
                      <a:lnTo>
                        <a:pt x="17300448" y="41884"/>
                      </a:lnTo>
                      <a:lnTo>
                        <a:pt x="17300448" y="0"/>
                      </a:lnTo>
                      <a:close/>
                    </a:path>
                    <a:path w="18428970" h="41910" extrusionOk="0">
                      <a:moveTo>
                        <a:pt x="17592967" y="0"/>
                      </a:moveTo>
                      <a:lnTo>
                        <a:pt x="17509401" y="0"/>
                      </a:lnTo>
                      <a:lnTo>
                        <a:pt x="17509401" y="41884"/>
                      </a:lnTo>
                      <a:lnTo>
                        <a:pt x="17592967" y="41884"/>
                      </a:lnTo>
                      <a:lnTo>
                        <a:pt x="17592967" y="0"/>
                      </a:lnTo>
                      <a:close/>
                    </a:path>
                    <a:path w="18428970" h="41910" extrusionOk="0">
                      <a:moveTo>
                        <a:pt x="17885487" y="0"/>
                      </a:moveTo>
                      <a:lnTo>
                        <a:pt x="17801921" y="0"/>
                      </a:lnTo>
                      <a:lnTo>
                        <a:pt x="17801921" y="41884"/>
                      </a:lnTo>
                      <a:lnTo>
                        <a:pt x="17885487" y="41884"/>
                      </a:lnTo>
                      <a:lnTo>
                        <a:pt x="17885487" y="0"/>
                      </a:lnTo>
                      <a:close/>
                    </a:path>
                    <a:path w="18428970" h="41910" extrusionOk="0">
                      <a:moveTo>
                        <a:pt x="18178006" y="0"/>
                      </a:moveTo>
                      <a:lnTo>
                        <a:pt x="18094427" y="0"/>
                      </a:lnTo>
                      <a:lnTo>
                        <a:pt x="18094427" y="41884"/>
                      </a:lnTo>
                      <a:lnTo>
                        <a:pt x="18178006" y="41884"/>
                      </a:lnTo>
                      <a:lnTo>
                        <a:pt x="18178006" y="0"/>
                      </a:lnTo>
                      <a:close/>
                    </a:path>
                    <a:path w="18428970" h="41910" extrusionOk="0">
                      <a:moveTo>
                        <a:pt x="18428767" y="0"/>
                      </a:moveTo>
                      <a:lnTo>
                        <a:pt x="18386946" y="0"/>
                      </a:lnTo>
                      <a:lnTo>
                        <a:pt x="18386946" y="41884"/>
                      </a:lnTo>
                      <a:lnTo>
                        <a:pt x="18428767" y="41884"/>
                      </a:lnTo>
                      <a:lnTo>
                        <a:pt x="1842876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libri"/>
                    <a:buNone/>
                  </a:pPr>
                  <a:endParaRPr sz="1600" b="0" i="0" u="none" strike="noStrike" cap="none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pic>
              <p:nvPicPr>
                <p:cNvPr id="348" name="Google Shape;348;p9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5046966" y="1654397"/>
                  <a:ext cx="146996" cy="838718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49" name="Google Shape;349;p9"/>
                <p:cNvSpPr/>
                <p:nvPr/>
              </p:nvSpPr>
              <p:spPr>
                <a:xfrm>
                  <a:off x="5088850" y="1654397"/>
                  <a:ext cx="31750" cy="8387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0" h="8387715" extrusionOk="0">
                      <a:moveTo>
                        <a:pt x="0" y="0"/>
                      </a:moveTo>
                      <a:lnTo>
                        <a:pt x="0" y="8387181"/>
                      </a:lnTo>
                      <a:lnTo>
                        <a:pt x="31412" y="8387181"/>
                      </a:lnTo>
                      <a:lnTo>
                        <a:pt x="3141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libri"/>
                    <a:buNone/>
                  </a:pPr>
                  <a:endParaRPr sz="1600" b="0" i="0" u="none" strike="noStrike" cap="none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pic>
              <p:nvPicPr>
                <p:cNvPr id="350" name="Google Shape;350;p9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>
                  <a:off x="9874044" y="1654397"/>
                  <a:ext cx="115179" cy="838718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51" name="Google Shape;351;p9"/>
                <p:cNvSpPr/>
                <p:nvPr/>
              </p:nvSpPr>
              <p:spPr>
                <a:xfrm>
                  <a:off x="9915928" y="1654397"/>
                  <a:ext cx="31750" cy="8387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0" h="8387715" extrusionOk="0">
                      <a:moveTo>
                        <a:pt x="0" y="0"/>
                      </a:moveTo>
                      <a:lnTo>
                        <a:pt x="0" y="8387181"/>
                      </a:lnTo>
                      <a:lnTo>
                        <a:pt x="31412" y="8387181"/>
                      </a:lnTo>
                      <a:lnTo>
                        <a:pt x="3141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libri"/>
                    <a:buNone/>
                  </a:pPr>
                  <a:endParaRPr sz="1600" b="0" i="0" u="none" strike="noStrike" cap="none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pic>
              <p:nvPicPr>
                <p:cNvPr id="352" name="Google Shape;352;p9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>
                  <a:off x="14606885" y="1654397"/>
                  <a:ext cx="115179" cy="838718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53" name="Google Shape;353;p9"/>
                <p:cNvSpPr/>
                <p:nvPr/>
              </p:nvSpPr>
              <p:spPr>
                <a:xfrm>
                  <a:off x="14648768" y="1654397"/>
                  <a:ext cx="31750" cy="8387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0" h="8387715" extrusionOk="0">
                      <a:moveTo>
                        <a:pt x="0" y="0"/>
                      </a:moveTo>
                      <a:lnTo>
                        <a:pt x="0" y="8387181"/>
                      </a:lnTo>
                      <a:lnTo>
                        <a:pt x="31412" y="8387181"/>
                      </a:lnTo>
                      <a:lnTo>
                        <a:pt x="3141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libri"/>
                    <a:buNone/>
                  </a:pPr>
                  <a:endParaRPr sz="1600" b="0" i="0" u="none" strike="noStrike" cap="none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pic>
              <p:nvPicPr>
                <p:cNvPr id="354" name="Google Shape;354;p9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722491" y="4984141"/>
                  <a:ext cx="18512525" cy="1256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55" name="Google Shape;355;p9"/>
                <p:cNvSpPr/>
                <p:nvPr/>
              </p:nvSpPr>
              <p:spPr>
                <a:xfrm>
                  <a:off x="764362" y="4984146"/>
                  <a:ext cx="18428970" cy="419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28970" h="41910" extrusionOk="0">
                      <a:moveTo>
                        <a:pt x="41795" y="0"/>
                      </a:moveTo>
                      <a:lnTo>
                        <a:pt x="0" y="0"/>
                      </a:lnTo>
                      <a:lnTo>
                        <a:pt x="0" y="41884"/>
                      </a:lnTo>
                      <a:lnTo>
                        <a:pt x="41795" y="41884"/>
                      </a:lnTo>
                      <a:lnTo>
                        <a:pt x="41795" y="0"/>
                      </a:lnTo>
                      <a:close/>
                    </a:path>
                    <a:path w="18428970" h="41910" extrusionOk="0">
                      <a:moveTo>
                        <a:pt x="334314" y="0"/>
                      </a:moveTo>
                      <a:lnTo>
                        <a:pt x="250736" y="0"/>
                      </a:lnTo>
                      <a:lnTo>
                        <a:pt x="250736" y="41884"/>
                      </a:lnTo>
                      <a:lnTo>
                        <a:pt x="334314" y="41884"/>
                      </a:lnTo>
                      <a:lnTo>
                        <a:pt x="334314" y="0"/>
                      </a:lnTo>
                      <a:close/>
                    </a:path>
                    <a:path w="18428970" h="41910" extrusionOk="0">
                      <a:moveTo>
                        <a:pt x="626833" y="0"/>
                      </a:moveTo>
                      <a:lnTo>
                        <a:pt x="543255" y="0"/>
                      </a:lnTo>
                      <a:lnTo>
                        <a:pt x="543255" y="41884"/>
                      </a:lnTo>
                      <a:lnTo>
                        <a:pt x="626833" y="41884"/>
                      </a:lnTo>
                      <a:lnTo>
                        <a:pt x="626833" y="0"/>
                      </a:lnTo>
                      <a:close/>
                    </a:path>
                    <a:path w="18428970" h="41910" extrusionOk="0">
                      <a:moveTo>
                        <a:pt x="919353" y="0"/>
                      </a:moveTo>
                      <a:lnTo>
                        <a:pt x="835774" y="0"/>
                      </a:lnTo>
                      <a:lnTo>
                        <a:pt x="835774" y="41884"/>
                      </a:lnTo>
                      <a:lnTo>
                        <a:pt x="919353" y="41884"/>
                      </a:lnTo>
                      <a:lnTo>
                        <a:pt x="919353" y="0"/>
                      </a:lnTo>
                      <a:close/>
                    </a:path>
                    <a:path w="18428970" h="41910" extrusionOk="0">
                      <a:moveTo>
                        <a:pt x="1211872" y="0"/>
                      </a:moveTo>
                      <a:lnTo>
                        <a:pt x="1128293" y="0"/>
                      </a:lnTo>
                      <a:lnTo>
                        <a:pt x="1128293" y="41884"/>
                      </a:lnTo>
                      <a:lnTo>
                        <a:pt x="1211872" y="41884"/>
                      </a:lnTo>
                      <a:lnTo>
                        <a:pt x="1211872" y="0"/>
                      </a:lnTo>
                      <a:close/>
                    </a:path>
                    <a:path w="18428970" h="41910" extrusionOk="0">
                      <a:moveTo>
                        <a:pt x="1504391" y="0"/>
                      </a:moveTo>
                      <a:lnTo>
                        <a:pt x="1420812" y="0"/>
                      </a:lnTo>
                      <a:lnTo>
                        <a:pt x="1420812" y="41884"/>
                      </a:lnTo>
                      <a:lnTo>
                        <a:pt x="1504391" y="41884"/>
                      </a:lnTo>
                      <a:lnTo>
                        <a:pt x="1504391" y="0"/>
                      </a:lnTo>
                      <a:close/>
                    </a:path>
                    <a:path w="18428970" h="41910" extrusionOk="0">
                      <a:moveTo>
                        <a:pt x="1796910" y="0"/>
                      </a:moveTo>
                      <a:lnTo>
                        <a:pt x="1713331" y="0"/>
                      </a:lnTo>
                      <a:lnTo>
                        <a:pt x="1713331" y="41884"/>
                      </a:lnTo>
                      <a:lnTo>
                        <a:pt x="1796910" y="41884"/>
                      </a:lnTo>
                      <a:lnTo>
                        <a:pt x="1796910" y="0"/>
                      </a:lnTo>
                      <a:close/>
                    </a:path>
                    <a:path w="18428970" h="41910" extrusionOk="0">
                      <a:moveTo>
                        <a:pt x="2089429" y="0"/>
                      </a:moveTo>
                      <a:lnTo>
                        <a:pt x="2005863" y="0"/>
                      </a:lnTo>
                      <a:lnTo>
                        <a:pt x="2005863" y="41884"/>
                      </a:lnTo>
                      <a:lnTo>
                        <a:pt x="2089429" y="41884"/>
                      </a:lnTo>
                      <a:lnTo>
                        <a:pt x="2089429" y="0"/>
                      </a:lnTo>
                      <a:close/>
                    </a:path>
                    <a:path w="18428970" h="41910" extrusionOk="0">
                      <a:moveTo>
                        <a:pt x="2381948" y="0"/>
                      </a:moveTo>
                      <a:lnTo>
                        <a:pt x="2298382" y="0"/>
                      </a:lnTo>
                      <a:lnTo>
                        <a:pt x="2298382" y="41884"/>
                      </a:lnTo>
                      <a:lnTo>
                        <a:pt x="2381948" y="41884"/>
                      </a:lnTo>
                      <a:lnTo>
                        <a:pt x="2381948" y="0"/>
                      </a:lnTo>
                      <a:close/>
                    </a:path>
                    <a:path w="18428970" h="41910" extrusionOk="0">
                      <a:moveTo>
                        <a:pt x="2674480" y="0"/>
                      </a:moveTo>
                      <a:lnTo>
                        <a:pt x="2590901" y="0"/>
                      </a:lnTo>
                      <a:lnTo>
                        <a:pt x="2590901" y="41884"/>
                      </a:lnTo>
                      <a:lnTo>
                        <a:pt x="2674480" y="41884"/>
                      </a:lnTo>
                      <a:lnTo>
                        <a:pt x="2674480" y="0"/>
                      </a:lnTo>
                      <a:close/>
                    </a:path>
                    <a:path w="18428970" h="41910" extrusionOk="0">
                      <a:moveTo>
                        <a:pt x="2966999" y="0"/>
                      </a:moveTo>
                      <a:lnTo>
                        <a:pt x="2883420" y="0"/>
                      </a:lnTo>
                      <a:lnTo>
                        <a:pt x="2883420" y="41884"/>
                      </a:lnTo>
                      <a:lnTo>
                        <a:pt x="2966999" y="41884"/>
                      </a:lnTo>
                      <a:lnTo>
                        <a:pt x="2966999" y="0"/>
                      </a:lnTo>
                      <a:close/>
                    </a:path>
                    <a:path w="18428970" h="41910" extrusionOk="0">
                      <a:moveTo>
                        <a:pt x="3259518" y="0"/>
                      </a:moveTo>
                      <a:lnTo>
                        <a:pt x="3175939" y="0"/>
                      </a:lnTo>
                      <a:lnTo>
                        <a:pt x="3175939" y="41884"/>
                      </a:lnTo>
                      <a:lnTo>
                        <a:pt x="3259518" y="41884"/>
                      </a:lnTo>
                      <a:lnTo>
                        <a:pt x="3259518" y="0"/>
                      </a:lnTo>
                      <a:close/>
                    </a:path>
                    <a:path w="18428970" h="41910" extrusionOk="0">
                      <a:moveTo>
                        <a:pt x="3552037" y="0"/>
                      </a:moveTo>
                      <a:lnTo>
                        <a:pt x="3468459" y="0"/>
                      </a:lnTo>
                      <a:lnTo>
                        <a:pt x="3468459" y="41884"/>
                      </a:lnTo>
                      <a:lnTo>
                        <a:pt x="3552037" y="41884"/>
                      </a:lnTo>
                      <a:lnTo>
                        <a:pt x="3552037" y="0"/>
                      </a:lnTo>
                      <a:close/>
                    </a:path>
                    <a:path w="18428970" h="41910" extrusionOk="0">
                      <a:moveTo>
                        <a:pt x="3844556" y="0"/>
                      </a:moveTo>
                      <a:lnTo>
                        <a:pt x="3760978" y="0"/>
                      </a:lnTo>
                      <a:lnTo>
                        <a:pt x="3760978" y="41884"/>
                      </a:lnTo>
                      <a:lnTo>
                        <a:pt x="3844556" y="41884"/>
                      </a:lnTo>
                      <a:lnTo>
                        <a:pt x="3844556" y="0"/>
                      </a:lnTo>
                      <a:close/>
                    </a:path>
                    <a:path w="18428970" h="41910" extrusionOk="0">
                      <a:moveTo>
                        <a:pt x="4137075" y="0"/>
                      </a:moveTo>
                      <a:lnTo>
                        <a:pt x="4053497" y="0"/>
                      </a:lnTo>
                      <a:lnTo>
                        <a:pt x="4053497" y="41884"/>
                      </a:lnTo>
                      <a:lnTo>
                        <a:pt x="4137075" y="41884"/>
                      </a:lnTo>
                      <a:lnTo>
                        <a:pt x="4137075" y="0"/>
                      </a:lnTo>
                      <a:close/>
                    </a:path>
                    <a:path w="18428970" h="41910" extrusionOk="0">
                      <a:moveTo>
                        <a:pt x="4429595" y="0"/>
                      </a:moveTo>
                      <a:lnTo>
                        <a:pt x="4346016" y="0"/>
                      </a:lnTo>
                      <a:lnTo>
                        <a:pt x="4346016" y="41884"/>
                      </a:lnTo>
                      <a:lnTo>
                        <a:pt x="4429595" y="41884"/>
                      </a:lnTo>
                      <a:lnTo>
                        <a:pt x="4429595" y="0"/>
                      </a:lnTo>
                      <a:close/>
                    </a:path>
                    <a:path w="18428970" h="41910" extrusionOk="0">
                      <a:moveTo>
                        <a:pt x="4722114" y="0"/>
                      </a:moveTo>
                      <a:lnTo>
                        <a:pt x="4638535" y="0"/>
                      </a:lnTo>
                      <a:lnTo>
                        <a:pt x="4638535" y="41884"/>
                      </a:lnTo>
                      <a:lnTo>
                        <a:pt x="4722114" y="41884"/>
                      </a:lnTo>
                      <a:lnTo>
                        <a:pt x="4722114" y="0"/>
                      </a:lnTo>
                      <a:close/>
                    </a:path>
                    <a:path w="18428970" h="41910" extrusionOk="0">
                      <a:moveTo>
                        <a:pt x="5014633" y="0"/>
                      </a:moveTo>
                      <a:lnTo>
                        <a:pt x="4931054" y="0"/>
                      </a:lnTo>
                      <a:lnTo>
                        <a:pt x="4931054" y="41884"/>
                      </a:lnTo>
                      <a:lnTo>
                        <a:pt x="5014633" y="41884"/>
                      </a:lnTo>
                      <a:lnTo>
                        <a:pt x="5014633" y="0"/>
                      </a:lnTo>
                      <a:close/>
                    </a:path>
                    <a:path w="18428970" h="41910" extrusionOk="0">
                      <a:moveTo>
                        <a:pt x="5307152" y="0"/>
                      </a:moveTo>
                      <a:lnTo>
                        <a:pt x="5223573" y="0"/>
                      </a:lnTo>
                      <a:lnTo>
                        <a:pt x="5223573" y="41884"/>
                      </a:lnTo>
                      <a:lnTo>
                        <a:pt x="5307152" y="41884"/>
                      </a:lnTo>
                      <a:lnTo>
                        <a:pt x="5307152" y="0"/>
                      </a:lnTo>
                      <a:close/>
                    </a:path>
                    <a:path w="18428970" h="41910" extrusionOk="0">
                      <a:moveTo>
                        <a:pt x="5599671" y="0"/>
                      </a:moveTo>
                      <a:lnTo>
                        <a:pt x="5516092" y="0"/>
                      </a:lnTo>
                      <a:lnTo>
                        <a:pt x="5516092" y="41884"/>
                      </a:lnTo>
                      <a:lnTo>
                        <a:pt x="5599671" y="41884"/>
                      </a:lnTo>
                      <a:lnTo>
                        <a:pt x="5599671" y="0"/>
                      </a:lnTo>
                      <a:close/>
                    </a:path>
                    <a:path w="18428970" h="41910" extrusionOk="0">
                      <a:moveTo>
                        <a:pt x="5892190" y="0"/>
                      </a:moveTo>
                      <a:lnTo>
                        <a:pt x="5808624" y="0"/>
                      </a:lnTo>
                      <a:lnTo>
                        <a:pt x="5808624" y="41884"/>
                      </a:lnTo>
                      <a:lnTo>
                        <a:pt x="5892190" y="41884"/>
                      </a:lnTo>
                      <a:lnTo>
                        <a:pt x="5892190" y="0"/>
                      </a:lnTo>
                      <a:close/>
                    </a:path>
                    <a:path w="18428970" h="41910" extrusionOk="0">
                      <a:moveTo>
                        <a:pt x="6184722" y="0"/>
                      </a:moveTo>
                      <a:lnTo>
                        <a:pt x="6101143" y="0"/>
                      </a:lnTo>
                      <a:lnTo>
                        <a:pt x="6101143" y="41884"/>
                      </a:lnTo>
                      <a:lnTo>
                        <a:pt x="6184722" y="41884"/>
                      </a:lnTo>
                      <a:lnTo>
                        <a:pt x="6184722" y="0"/>
                      </a:lnTo>
                      <a:close/>
                    </a:path>
                    <a:path w="18428970" h="41910" extrusionOk="0">
                      <a:moveTo>
                        <a:pt x="6477241" y="0"/>
                      </a:moveTo>
                      <a:lnTo>
                        <a:pt x="6393662" y="0"/>
                      </a:lnTo>
                      <a:lnTo>
                        <a:pt x="6393662" y="41884"/>
                      </a:lnTo>
                      <a:lnTo>
                        <a:pt x="6477241" y="41884"/>
                      </a:lnTo>
                      <a:lnTo>
                        <a:pt x="6477241" y="0"/>
                      </a:lnTo>
                      <a:close/>
                    </a:path>
                    <a:path w="18428970" h="41910" extrusionOk="0">
                      <a:moveTo>
                        <a:pt x="6769760" y="0"/>
                      </a:moveTo>
                      <a:lnTo>
                        <a:pt x="6686182" y="0"/>
                      </a:lnTo>
                      <a:lnTo>
                        <a:pt x="6686182" y="41884"/>
                      </a:lnTo>
                      <a:lnTo>
                        <a:pt x="6769760" y="41884"/>
                      </a:lnTo>
                      <a:lnTo>
                        <a:pt x="6769760" y="0"/>
                      </a:lnTo>
                      <a:close/>
                    </a:path>
                    <a:path w="18428970" h="41910" extrusionOk="0">
                      <a:moveTo>
                        <a:pt x="7062279" y="0"/>
                      </a:moveTo>
                      <a:lnTo>
                        <a:pt x="6978701" y="0"/>
                      </a:lnTo>
                      <a:lnTo>
                        <a:pt x="6978701" y="41884"/>
                      </a:lnTo>
                      <a:lnTo>
                        <a:pt x="7062279" y="41884"/>
                      </a:lnTo>
                      <a:lnTo>
                        <a:pt x="7062279" y="0"/>
                      </a:lnTo>
                      <a:close/>
                    </a:path>
                    <a:path w="18428970" h="41910" extrusionOk="0">
                      <a:moveTo>
                        <a:pt x="7354798" y="0"/>
                      </a:moveTo>
                      <a:lnTo>
                        <a:pt x="7271220" y="0"/>
                      </a:lnTo>
                      <a:lnTo>
                        <a:pt x="7271220" y="41884"/>
                      </a:lnTo>
                      <a:lnTo>
                        <a:pt x="7354798" y="41884"/>
                      </a:lnTo>
                      <a:lnTo>
                        <a:pt x="7354798" y="0"/>
                      </a:lnTo>
                      <a:close/>
                    </a:path>
                    <a:path w="18428970" h="41910" extrusionOk="0">
                      <a:moveTo>
                        <a:pt x="7647318" y="0"/>
                      </a:moveTo>
                      <a:lnTo>
                        <a:pt x="7563739" y="0"/>
                      </a:lnTo>
                      <a:lnTo>
                        <a:pt x="7563739" y="41884"/>
                      </a:lnTo>
                      <a:lnTo>
                        <a:pt x="7647318" y="41884"/>
                      </a:lnTo>
                      <a:lnTo>
                        <a:pt x="7647318" y="0"/>
                      </a:lnTo>
                      <a:close/>
                    </a:path>
                    <a:path w="18428970" h="41910" extrusionOk="0">
                      <a:moveTo>
                        <a:pt x="7939837" y="0"/>
                      </a:moveTo>
                      <a:lnTo>
                        <a:pt x="7856258" y="0"/>
                      </a:lnTo>
                      <a:lnTo>
                        <a:pt x="7856258" y="41884"/>
                      </a:lnTo>
                      <a:lnTo>
                        <a:pt x="7939837" y="41884"/>
                      </a:lnTo>
                      <a:lnTo>
                        <a:pt x="7939837" y="0"/>
                      </a:lnTo>
                      <a:close/>
                    </a:path>
                    <a:path w="18428970" h="41910" extrusionOk="0">
                      <a:moveTo>
                        <a:pt x="8232356" y="0"/>
                      </a:moveTo>
                      <a:lnTo>
                        <a:pt x="8148777" y="0"/>
                      </a:lnTo>
                      <a:lnTo>
                        <a:pt x="8148777" y="41884"/>
                      </a:lnTo>
                      <a:lnTo>
                        <a:pt x="8232356" y="41884"/>
                      </a:lnTo>
                      <a:lnTo>
                        <a:pt x="8232356" y="0"/>
                      </a:lnTo>
                      <a:close/>
                    </a:path>
                    <a:path w="18428970" h="41910" extrusionOk="0">
                      <a:moveTo>
                        <a:pt x="8524875" y="0"/>
                      </a:moveTo>
                      <a:lnTo>
                        <a:pt x="8441296" y="0"/>
                      </a:lnTo>
                      <a:lnTo>
                        <a:pt x="8441296" y="41884"/>
                      </a:lnTo>
                      <a:lnTo>
                        <a:pt x="8524875" y="41884"/>
                      </a:lnTo>
                      <a:lnTo>
                        <a:pt x="8524875" y="0"/>
                      </a:lnTo>
                      <a:close/>
                    </a:path>
                    <a:path w="18428970" h="41910" extrusionOk="0">
                      <a:moveTo>
                        <a:pt x="8817394" y="0"/>
                      </a:moveTo>
                      <a:lnTo>
                        <a:pt x="8733815" y="0"/>
                      </a:lnTo>
                      <a:lnTo>
                        <a:pt x="8733815" y="41884"/>
                      </a:lnTo>
                      <a:lnTo>
                        <a:pt x="8817394" y="41884"/>
                      </a:lnTo>
                      <a:lnTo>
                        <a:pt x="8817394" y="0"/>
                      </a:lnTo>
                      <a:close/>
                    </a:path>
                    <a:path w="18428970" h="41910" extrusionOk="0">
                      <a:moveTo>
                        <a:pt x="9109913" y="0"/>
                      </a:moveTo>
                      <a:lnTo>
                        <a:pt x="9026334" y="0"/>
                      </a:lnTo>
                      <a:lnTo>
                        <a:pt x="9026334" y="41884"/>
                      </a:lnTo>
                      <a:lnTo>
                        <a:pt x="9109913" y="41884"/>
                      </a:lnTo>
                      <a:lnTo>
                        <a:pt x="9109913" y="0"/>
                      </a:lnTo>
                      <a:close/>
                    </a:path>
                    <a:path w="18428970" h="41910" extrusionOk="0">
                      <a:moveTo>
                        <a:pt x="9402432" y="0"/>
                      </a:moveTo>
                      <a:lnTo>
                        <a:pt x="9318866" y="0"/>
                      </a:lnTo>
                      <a:lnTo>
                        <a:pt x="9318866" y="41884"/>
                      </a:lnTo>
                      <a:lnTo>
                        <a:pt x="9402432" y="41884"/>
                      </a:lnTo>
                      <a:lnTo>
                        <a:pt x="9402432" y="0"/>
                      </a:lnTo>
                      <a:close/>
                    </a:path>
                    <a:path w="18428970" h="41910" extrusionOk="0">
                      <a:moveTo>
                        <a:pt x="9694964" y="0"/>
                      </a:moveTo>
                      <a:lnTo>
                        <a:pt x="9611385" y="0"/>
                      </a:lnTo>
                      <a:lnTo>
                        <a:pt x="9611385" y="41884"/>
                      </a:lnTo>
                      <a:lnTo>
                        <a:pt x="9694964" y="41884"/>
                      </a:lnTo>
                      <a:lnTo>
                        <a:pt x="9694964" y="0"/>
                      </a:lnTo>
                      <a:close/>
                    </a:path>
                    <a:path w="18428970" h="41910" extrusionOk="0">
                      <a:moveTo>
                        <a:pt x="9987483" y="0"/>
                      </a:moveTo>
                      <a:lnTo>
                        <a:pt x="9903904" y="0"/>
                      </a:lnTo>
                      <a:lnTo>
                        <a:pt x="9903904" y="41884"/>
                      </a:lnTo>
                      <a:lnTo>
                        <a:pt x="9987483" y="41884"/>
                      </a:lnTo>
                      <a:lnTo>
                        <a:pt x="9987483" y="0"/>
                      </a:lnTo>
                      <a:close/>
                    </a:path>
                    <a:path w="18428970" h="41910" extrusionOk="0">
                      <a:moveTo>
                        <a:pt x="10280002" y="0"/>
                      </a:moveTo>
                      <a:lnTo>
                        <a:pt x="10196424" y="0"/>
                      </a:lnTo>
                      <a:lnTo>
                        <a:pt x="10196424" y="41884"/>
                      </a:lnTo>
                      <a:lnTo>
                        <a:pt x="10280002" y="41884"/>
                      </a:lnTo>
                      <a:lnTo>
                        <a:pt x="10280002" y="0"/>
                      </a:lnTo>
                      <a:close/>
                    </a:path>
                    <a:path w="18428970" h="41910" extrusionOk="0">
                      <a:moveTo>
                        <a:pt x="10572521" y="0"/>
                      </a:moveTo>
                      <a:lnTo>
                        <a:pt x="10488943" y="0"/>
                      </a:lnTo>
                      <a:lnTo>
                        <a:pt x="10488943" y="41884"/>
                      </a:lnTo>
                      <a:lnTo>
                        <a:pt x="10572521" y="41884"/>
                      </a:lnTo>
                      <a:lnTo>
                        <a:pt x="10572521" y="0"/>
                      </a:lnTo>
                      <a:close/>
                    </a:path>
                    <a:path w="18428970" h="41910" extrusionOk="0">
                      <a:moveTo>
                        <a:pt x="10865041" y="0"/>
                      </a:moveTo>
                      <a:lnTo>
                        <a:pt x="10781462" y="0"/>
                      </a:lnTo>
                      <a:lnTo>
                        <a:pt x="10781462" y="41884"/>
                      </a:lnTo>
                      <a:lnTo>
                        <a:pt x="10865041" y="41884"/>
                      </a:lnTo>
                      <a:lnTo>
                        <a:pt x="10865041" y="0"/>
                      </a:lnTo>
                      <a:close/>
                    </a:path>
                    <a:path w="18428970" h="41910" extrusionOk="0">
                      <a:moveTo>
                        <a:pt x="11157560" y="0"/>
                      </a:moveTo>
                      <a:lnTo>
                        <a:pt x="11073981" y="0"/>
                      </a:lnTo>
                      <a:lnTo>
                        <a:pt x="11073981" y="41884"/>
                      </a:lnTo>
                      <a:lnTo>
                        <a:pt x="11157560" y="41884"/>
                      </a:lnTo>
                      <a:lnTo>
                        <a:pt x="11157560" y="0"/>
                      </a:lnTo>
                      <a:close/>
                    </a:path>
                    <a:path w="18428970" h="41910" extrusionOk="0">
                      <a:moveTo>
                        <a:pt x="11450079" y="0"/>
                      </a:moveTo>
                      <a:lnTo>
                        <a:pt x="11366500" y="0"/>
                      </a:lnTo>
                      <a:lnTo>
                        <a:pt x="11366500" y="41884"/>
                      </a:lnTo>
                      <a:lnTo>
                        <a:pt x="11450079" y="41884"/>
                      </a:lnTo>
                      <a:lnTo>
                        <a:pt x="11450079" y="0"/>
                      </a:lnTo>
                      <a:close/>
                    </a:path>
                    <a:path w="18428970" h="41910" extrusionOk="0">
                      <a:moveTo>
                        <a:pt x="11742598" y="0"/>
                      </a:moveTo>
                      <a:lnTo>
                        <a:pt x="11659019" y="0"/>
                      </a:lnTo>
                      <a:lnTo>
                        <a:pt x="11659019" y="41884"/>
                      </a:lnTo>
                      <a:lnTo>
                        <a:pt x="11742598" y="41884"/>
                      </a:lnTo>
                      <a:lnTo>
                        <a:pt x="11742598" y="0"/>
                      </a:lnTo>
                      <a:close/>
                    </a:path>
                    <a:path w="18428970" h="41910" extrusionOk="0">
                      <a:moveTo>
                        <a:pt x="12035117" y="0"/>
                      </a:moveTo>
                      <a:lnTo>
                        <a:pt x="11951538" y="0"/>
                      </a:lnTo>
                      <a:lnTo>
                        <a:pt x="11951538" y="41884"/>
                      </a:lnTo>
                      <a:lnTo>
                        <a:pt x="12035117" y="41884"/>
                      </a:lnTo>
                      <a:lnTo>
                        <a:pt x="12035117" y="0"/>
                      </a:lnTo>
                      <a:close/>
                    </a:path>
                    <a:path w="18428970" h="41910" extrusionOk="0">
                      <a:moveTo>
                        <a:pt x="12327636" y="0"/>
                      </a:moveTo>
                      <a:lnTo>
                        <a:pt x="12244057" y="0"/>
                      </a:lnTo>
                      <a:lnTo>
                        <a:pt x="12244057" y="41884"/>
                      </a:lnTo>
                      <a:lnTo>
                        <a:pt x="12327636" y="41884"/>
                      </a:lnTo>
                      <a:lnTo>
                        <a:pt x="12327636" y="0"/>
                      </a:lnTo>
                      <a:close/>
                    </a:path>
                    <a:path w="18428970" h="41910" extrusionOk="0">
                      <a:moveTo>
                        <a:pt x="12620155" y="0"/>
                      </a:moveTo>
                      <a:lnTo>
                        <a:pt x="12536576" y="0"/>
                      </a:lnTo>
                      <a:lnTo>
                        <a:pt x="12536576" y="41884"/>
                      </a:lnTo>
                      <a:lnTo>
                        <a:pt x="12620155" y="41884"/>
                      </a:lnTo>
                      <a:lnTo>
                        <a:pt x="12620155" y="0"/>
                      </a:lnTo>
                      <a:close/>
                    </a:path>
                    <a:path w="18428970" h="41910" extrusionOk="0">
                      <a:moveTo>
                        <a:pt x="12912674" y="0"/>
                      </a:moveTo>
                      <a:lnTo>
                        <a:pt x="12829096" y="0"/>
                      </a:lnTo>
                      <a:lnTo>
                        <a:pt x="12829096" y="41884"/>
                      </a:lnTo>
                      <a:lnTo>
                        <a:pt x="12912674" y="41884"/>
                      </a:lnTo>
                      <a:lnTo>
                        <a:pt x="12912674" y="0"/>
                      </a:lnTo>
                      <a:close/>
                    </a:path>
                    <a:path w="18428970" h="41910" extrusionOk="0">
                      <a:moveTo>
                        <a:pt x="13205193" y="0"/>
                      </a:moveTo>
                      <a:lnTo>
                        <a:pt x="13121615" y="0"/>
                      </a:lnTo>
                      <a:lnTo>
                        <a:pt x="13121615" y="41884"/>
                      </a:lnTo>
                      <a:lnTo>
                        <a:pt x="13205193" y="41884"/>
                      </a:lnTo>
                      <a:lnTo>
                        <a:pt x="13205193" y="0"/>
                      </a:lnTo>
                      <a:close/>
                    </a:path>
                    <a:path w="18428970" h="41910" extrusionOk="0">
                      <a:moveTo>
                        <a:pt x="13497713" y="0"/>
                      </a:moveTo>
                      <a:lnTo>
                        <a:pt x="13414134" y="0"/>
                      </a:lnTo>
                      <a:lnTo>
                        <a:pt x="13414134" y="41884"/>
                      </a:lnTo>
                      <a:lnTo>
                        <a:pt x="13497713" y="41884"/>
                      </a:lnTo>
                      <a:lnTo>
                        <a:pt x="13497713" y="0"/>
                      </a:lnTo>
                      <a:close/>
                    </a:path>
                    <a:path w="18428970" h="41910" extrusionOk="0">
                      <a:moveTo>
                        <a:pt x="13790232" y="0"/>
                      </a:moveTo>
                      <a:lnTo>
                        <a:pt x="13706653" y="0"/>
                      </a:lnTo>
                      <a:lnTo>
                        <a:pt x="13706653" y="41884"/>
                      </a:lnTo>
                      <a:lnTo>
                        <a:pt x="13790232" y="41884"/>
                      </a:lnTo>
                      <a:lnTo>
                        <a:pt x="13790232" y="0"/>
                      </a:lnTo>
                      <a:close/>
                    </a:path>
                    <a:path w="18428970" h="41910" extrusionOk="0">
                      <a:moveTo>
                        <a:pt x="14082751" y="0"/>
                      </a:moveTo>
                      <a:lnTo>
                        <a:pt x="13999172" y="0"/>
                      </a:lnTo>
                      <a:lnTo>
                        <a:pt x="13999172" y="41884"/>
                      </a:lnTo>
                      <a:lnTo>
                        <a:pt x="14082751" y="41884"/>
                      </a:lnTo>
                      <a:lnTo>
                        <a:pt x="14082751" y="0"/>
                      </a:lnTo>
                      <a:close/>
                    </a:path>
                    <a:path w="18428970" h="41910" extrusionOk="0">
                      <a:moveTo>
                        <a:pt x="14375270" y="0"/>
                      </a:moveTo>
                      <a:lnTo>
                        <a:pt x="14291691" y="0"/>
                      </a:lnTo>
                      <a:lnTo>
                        <a:pt x="14291691" y="41884"/>
                      </a:lnTo>
                      <a:lnTo>
                        <a:pt x="14375270" y="41884"/>
                      </a:lnTo>
                      <a:lnTo>
                        <a:pt x="14375270" y="0"/>
                      </a:lnTo>
                      <a:close/>
                    </a:path>
                    <a:path w="18428970" h="41910" extrusionOk="0">
                      <a:moveTo>
                        <a:pt x="14667789" y="0"/>
                      </a:moveTo>
                      <a:lnTo>
                        <a:pt x="14584210" y="0"/>
                      </a:lnTo>
                      <a:lnTo>
                        <a:pt x="14584210" y="41884"/>
                      </a:lnTo>
                      <a:lnTo>
                        <a:pt x="14667789" y="41884"/>
                      </a:lnTo>
                      <a:lnTo>
                        <a:pt x="14667789" y="0"/>
                      </a:lnTo>
                      <a:close/>
                    </a:path>
                    <a:path w="18428970" h="41910" extrusionOk="0">
                      <a:moveTo>
                        <a:pt x="14960308" y="0"/>
                      </a:moveTo>
                      <a:lnTo>
                        <a:pt x="14876729" y="0"/>
                      </a:lnTo>
                      <a:lnTo>
                        <a:pt x="14876729" y="41884"/>
                      </a:lnTo>
                      <a:lnTo>
                        <a:pt x="14960308" y="41884"/>
                      </a:lnTo>
                      <a:lnTo>
                        <a:pt x="14960308" y="0"/>
                      </a:lnTo>
                      <a:close/>
                    </a:path>
                    <a:path w="18428970" h="41910" extrusionOk="0">
                      <a:moveTo>
                        <a:pt x="15252827" y="0"/>
                      </a:moveTo>
                      <a:lnTo>
                        <a:pt x="15169249" y="0"/>
                      </a:lnTo>
                      <a:lnTo>
                        <a:pt x="15169249" y="41884"/>
                      </a:lnTo>
                      <a:lnTo>
                        <a:pt x="15252827" y="41884"/>
                      </a:lnTo>
                      <a:lnTo>
                        <a:pt x="15252827" y="0"/>
                      </a:lnTo>
                      <a:close/>
                    </a:path>
                    <a:path w="18428970" h="41910" extrusionOk="0">
                      <a:moveTo>
                        <a:pt x="15545334" y="0"/>
                      </a:moveTo>
                      <a:lnTo>
                        <a:pt x="15461768" y="0"/>
                      </a:lnTo>
                      <a:lnTo>
                        <a:pt x="15461768" y="41884"/>
                      </a:lnTo>
                      <a:lnTo>
                        <a:pt x="15545334" y="41884"/>
                      </a:lnTo>
                      <a:lnTo>
                        <a:pt x="15545334" y="0"/>
                      </a:lnTo>
                      <a:close/>
                    </a:path>
                    <a:path w="18428970" h="41910" extrusionOk="0">
                      <a:moveTo>
                        <a:pt x="15837853" y="0"/>
                      </a:moveTo>
                      <a:lnTo>
                        <a:pt x="15754287" y="0"/>
                      </a:lnTo>
                      <a:lnTo>
                        <a:pt x="15754287" y="41884"/>
                      </a:lnTo>
                      <a:lnTo>
                        <a:pt x="15837853" y="41884"/>
                      </a:lnTo>
                      <a:lnTo>
                        <a:pt x="15837853" y="0"/>
                      </a:lnTo>
                      <a:close/>
                    </a:path>
                    <a:path w="18428970" h="41910" extrusionOk="0">
                      <a:moveTo>
                        <a:pt x="16130372" y="0"/>
                      </a:moveTo>
                      <a:lnTo>
                        <a:pt x="16046806" y="0"/>
                      </a:lnTo>
                      <a:lnTo>
                        <a:pt x="16046806" y="41884"/>
                      </a:lnTo>
                      <a:lnTo>
                        <a:pt x="16130372" y="41884"/>
                      </a:lnTo>
                      <a:lnTo>
                        <a:pt x="16130372" y="0"/>
                      </a:lnTo>
                      <a:close/>
                    </a:path>
                    <a:path w="18428970" h="41910" extrusionOk="0">
                      <a:moveTo>
                        <a:pt x="16422891" y="0"/>
                      </a:moveTo>
                      <a:lnTo>
                        <a:pt x="16339325" y="0"/>
                      </a:lnTo>
                      <a:lnTo>
                        <a:pt x="16339325" y="41884"/>
                      </a:lnTo>
                      <a:lnTo>
                        <a:pt x="16422891" y="41884"/>
                      </a:lnTo>
                      <a:lnTo>
                        <a:pt x="16422891" y="0"/>
                      </a:lnTo>
                      <a:close/>
                    </a:path>
                    <a:path w="18428970" h="41910" extrusionOk="0">
                      <a:moveTo>
                        <a:pt x="16715410" y="0"/>
                      </a:moveTo>
                      <a:lnTo>
                        <a:pt x="16631844" y="0"/>
                      </a:lnTo>
                      <a:lnTo>
                        <a:pt x="16631844" y="41884"/>
                      </a:lnTo>
                      <a:lnTo>
                        <a:pt x="16715410" y="41884"/>
                      </a:lnTo>
                      <a:lnTo>
                        <a:pt x="16715410" y="0"/>
                      </a:lnTo>
                      <a:close/>
                    </a:path>
                    <a:path w="18428970" h="41910" extrusionOk="0">
                      <a:moveTo>
                        <a:pt x="17007929" y="0"/>
                      </a:moveTo>
                      <a:lnTo>
                        <a:pt x="16924363" y="0"/>
                      </a:lnTo>
                      <a:lnTo>
                        <a:pt x="16924363" y="41884"/>
                      </a:lnTo>
                      <a:lnTo>
                        <a:pt x="17007929" y="41884"/>
                      </a:lnTo>
                      <a:lnTo>
                        <a:pt x="17007929" y="0"/>
                      </a:lnTo>
                      <a:close/>
                    </a:path>
                    <a:path w="18428970" h="41910" extrusionOk="0">
                      <a:moveTo>
                        <a:pt x="17300448" y="0"/>
                      </a:moveTo>
                      <a:lnTo>
                        <a:pt x="17216882" y="0"/>
                      </a:lnTo>
                      <a:lnTo>
                        <a:pt x="17216882" y="41884"/>
                      </a:lnTo>
                      <a:lnTo>
                        <a:pt x="17300448" y="41884"/>
                      </a:lnTo>
                      <a:lnTo>
                        <a:pt x="17300448" y="0"/>
                      </a:lnTo>
                      <a:close/>
                    </a:path>
                    <a:path w="18428970" h="41910" extrusionOk="0">
                      <a:moveTo>
                        <a:pt x="17592967" y="0"/>
                      </a:moveTo>
                      <a:lnTo>
                        <a:pt x="17509401" y="0"/>
                      </a:lnTo>
                      <a:lnTo>
                        <a:pt x="17509401" y="41884"/>
                      </a:lnTo>
                      <a:lnTo>
                        <a:pt x="17592967" y="41884"/>
                      </a:lnTo>
                      <a:lnTo>
                        <a:pt x="17592967" y="0"/>
                      </a:lnTo>
                      <a:close/>
                    </a:path>
                    <a:path w="18428970" h="41910" extrusionOk="0">
                      <a:moveTo>
                        <a:pt x="17885487" y="0"/>
                      </a:moveTo>
                      <a:lnTo>
                        <a:pt x="17801921" y="0"/>
                      </a:lnTo>
                      <a:lnTo>
                        <a:pt x="17801921" y="41884"/>
                      </a:lnTo>
                      <a:lnTo>
                        <a:pt x="17885487" y="41884"/>
                      </a:lnTo>
                      <a:lnTo>
                        <a:pt x="17885487" y="0"/>
                      </a:lnTo>
                      <a:close/>
                    </a:path>
                    <a:path w="18428970" h="41910" extrusionOk="0">
                      <a:moveTo>
                        <a:pt x="18178006" y="0"/>
                      </a:moveTo>
                      <a:lnTo>
                        <a:pt x="18094427" y="0"/>
                      </a:lnTo>
                      <a:lnTo>
                        <a:pt x="18094427" y="41884"/>
                      </a:lnTo>
                      <a:lnTo>
                        <a:pt x="18178006" y="41884"/>
                      </a:lnTo>
                      <a:lnTo>
                        <a:pt x="18178006" y="0"/>
                      </a:lnTo>
                      <a:close/>
                    </a:path>
                    <a:path w="18428970" h="41910" extrusionOk="0">
                      <a:moveTo>
                        <a:pt x="18428767" y="0"/>
                      </a:moveTo>
                      <a:lnTo>
                        <a:pt x="18386946" y="0"/>
                      </a:lnTo>
                      <a:lnTo>
                        <a:pt x="18386946" y="41884"/>
                      </a:lnTo>
                      <a:lnTo>
                        <a:pt x="18428767" y="41884"/>
                      </a:lnTo>
                      <a:lnTo>
                        <a:pt x="1842876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libri"/>
                    <a:buNone/>
                  </a:pPr>
                  <a:endParaRPr sz="1600" b="0" i="0" u="none" strike="noStrike" cap="none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pic>
              <p:nvPicPr>
                <p:cNvPr id="356" name="Google Shape;356;p9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722491" y="7392445"/>
                  <a:ext cx="18512525" cy="1256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57" name="Google Shape;357;p9"/>
                <p:cNvSpPr/>
                <p:nvPr/>
              </p:nvSpPr>
              <p:spPr>
                <a:xfrm>
                  <a:off x="764362" y="7392447"/>
                  <a:ext cx="18428970" cy="419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28970" h="41909" extrusionOk="0">
                      <a:moveTo>
                        <a:pt x="41795" y="0"/>
                      </a:moveTo>
                      <a:lnTo>
                        <a:pt x="0" y="0"/>
                      </a:lnTo>
                      <a:lnTo>
                        <a:pt x="0" y="41884"/>
                      </a:lnTo>
                      <a:lnTo>
                        <a:pt x="41795" y="41884"/>
                      </a:lnTo>
                      <a:lnTo>
                        <a:pt x="41795" y="0"/>
                      </a:lnTo>
                      <a:close/>
                    </a:path>
                    <a:path w="18428970" h="41909" extrusionOk="0">
                      <a:moveTo>
                        <a:pt x="334314" y="0"/>
                      </a:moveTo>
                      <a:lnTo>
                        <a:pt x="250736" y="0"/>
                      </a:lnTo>
                      <a:lnTo>
                        <a:pt x="250736" y="41884"/>
                      </a:lnTo>
                      <a:lnTo>
                        <a:pt x="334314" y="41884"/>
                      </a:lnTo>
                      <a:lnTo>
                        <a:pt x="334314" y="0"/>
                      </a:lnTo>
                      <a:close/>
                    </a:path>
                    <a:path w="18428970" h="41909" extrusionOk="0">
                      <a:moveTo>
                        <a:pt x="626833" y="0"/>
                      </a:moveTo>
                      <a:lnTo>
                        <a:pt x="543255" y="0"/>
                      </a:lnTo>
                      <a:lnTo>
                        <a:pt x="543255" y="41884"/>
                      </a:lnTo>
                      <a:lnTo>
                        <a:pt x="626833" y="41884"/>
                      </a:lnTo>
                      <a:lnTo>
                        <a:pt x="626833" y="0"/>
                      </a:lnTo>
                      <a:close/>
                    </a:path>
                    <a:path w="18428970" h="41909" extrusionOk="0">
                      <a:moveTo>
                        <a:pt x="919353" y="0"/>
                      </a:moveTo>
                      <a:lnTo>
                        <a:pt x="835774" y="0"/>
                      </a:lnTo>
                      <a:lnTo>
                        <a:pt x="835774" y="41884"/>
                      </a:lnTo>
                      <a:lnTo>
                        <a:pt x="919353" y="41884"/>
                      </a:lnTo>
                      <a:lnTo>
                        <a:pt x="919353" y="0"/>
                      </a:lnTo>
                      <a:close/>
                    </a:path>
                    <a:path w="18428970" h="41909" extrusionOk="0">
                      <a:moveTo>
                        <a:pt x="1211872" y="0"/>
                      </a:moveTo>
                      <a:lnTo>
                        <a:pt x="1128293" y="0"/>
                      </a:lnTo>
                      <a:lnTo>
                        <a:pt x="1128293" y="41884"/>
                      </a:lnTo>
                      <a:lnTo>
                        <a:pt x="1211872" y="41884"/>
                      </a:lnTo>
                      <a:lnTo>
                        <a:pt x="1211872" y="0"/>
                      </a:lnTo>
                      <a:close/>
                    </a:path>
                    <a:path w="18428970" h="41909" extrusionOk="0">
                      <a:moveTo>
                        <a:pt x="1504391" y="0"/>
                      </a:moveTo>
                      <a:lnTo>
                        <a:pt x="1420812" y="0"/>
                      </a:lnTo>
                      <a:lnTo>
                        <a:pt x="1420812" y="41884"/>
                      </a:lnTo>
                      <a:lnTo>
                        <a:pt x="1504391" y="41884"/>
                      </a:lnTo>
                      <a:lnTo>
                        <a:pt x="1504391" y="0"/>
                      </a:lnTo>
                      <a:close/>
                    </a:path>
                    <a:path w="18428970" h="41909" extrusionOk="0">
                      <a:moveTo>
                        <a:pt x="1796910" y="0"/>
                      </a:moveTo>
                      <a:lnTo>
                        <a:pt x="1713331" y="0"/>
                      </a:lnTo>
                      <a:lnTo>
                        <a:pt x="1713331" y="41884"/>
                      </a:lnTo>
                      <a:lnTo>
                        <a:pt x="1796910" y="41884"/>
                      </a:lnTo>
                      <a:lnTo>
                        <a:pt x="1796910" y="0"/>
                      </a:lnTo>
                      <a:close/>
                    </a:path>
                    <a:path w="18428970" h="41909" extrusionOk="0">
                      <a:moveTo>
                        <a:pt x="2089429" y="0"/>
                      </a:moveTo>
                      <a:lnTo>
                        <a:pt x="2005863" y="0"/>
                      </a:lnTo>
                      <a:lnTo>
                        <a:pt x="2005863" y="41884"/>
                      </a:lnTo>
                      <a:lnTo>
                        <a:pt x="2089429" y="41884"/>
                      </a:lnTo>
                      <a:lnTo>
                        <a:pt x="2089429" y="0"/>
                      </a:lnTo>
                      <a:close/>
                    </a:path>
                    <a:path w="18428970" h="41909" extrusionOk="0">
                      <a:moveTo>
                        <a:pt x="2381948" y="0"/>
                      </a:moveTo>
                      <a:lnTo>
                        <a:pt x="2298382" y="0"/>
                      </a:lnTo>
                      <a:lnTo>
                        <a:pt x="2298382" y="41884"/>
                      </a:lnTo>
                      <a:lnTo>
                        <a:pt x="2381948" y="41884"/>
                      </a:lnTo>
                      <a:lnTo>
                        <a:pt x="2381948" y="0"/>
                      </a:lnTo>
                      <a:close/>
                    </a:path>
                    <a:path w="18428970" h="41909" extrusionOk="0">
                      <a:moveTo>
                        <a:pt x="2674480" y="0"/>
                      </a:moveTo>
                      <a:lnTo>
                        <a:pt x="2590901" y="0"/>
                      </a:lnTo>
                      <a:lnTo>
                        <a:pt x="2590901" y="41884"/>
                      </a:lnTo>
                      <a:lnTo>
                        <a:pt x="2674480" y="41884"/>
                      </a:lnTo>
                      <a:lnTo>
                        <a:pt x="2674480" y="0"/>
                      </a:lnTo>
                      <a:close/>
                    </a:path>
                    <a:path w="18428970" h="41909" extrusionOk="0">
                      <a:moveTo>
                        <a:pt x="2966999" y="0"/>
                      </a:moveTo>
                      <a:lnTo>
                        <a:pt x="2883420" y="0"/>
                      </a:lnTo>
                      <a:lnTo>
                        <a:pt x="2883420" y="41884"/>
                      </a:lnTo>
                      <a:lnTo>
                        <a:pt x="2966999" y="41884"/>
                      </a:lnTo>
                      <a:lnTo>
                        <a:pt x="2966999" y="0"/>
                      </a:lnTo>
                      <a:close/>
                    </a:path>
                    <a:path w="18428970" h="41909" extrusionOk="0">
                      <a:moveTo>
                        <a:pt x="3259518" y="0"/>
                      </a:moveTo>
                      <a:lnTo>
                        <a:pt x="3175939" y="0"/>
                      </a:lnTo>
                      <a:lnTo>
                        <a:pt x="3175939" y="41884"/>
                      </a:lnTo>
                      <a:lnTo>
                        <a:pt x="3259518" y="41884"/>
                      </a:lnTo>
                      <a:lnTo>
                        <a:pt x="3259518" y="0"/>
                      </a:lnTo>
                      <a:close/>
                    </a:path>
                    <a:path w="18428970" h="41909" extrusionOk="0">
                      <a:moveTo>
                        <a:pt x="3552037" y="0"/>
                      </a:moveTo>
                      <a:lnTo>
                        <a:pt x="3468459" y="0"/>
                      </a:lnTo>
                      <a:lnTo>
                        <a:pt x="3468459" y="41884"/>
                      </a:lnTo>
                      <a:lnTo>
                        <a:pt x="3552037" y="41884"/>
                      </a:lnTo>
                      <a:lnTo>
                        <a:pt x="3552037" y="0"/>
                      </a:lnTo>
                      <a:close/>
                    </a:path>
                    <a:path w="18428970" h="41909" extrusionOk="0">
                      <a:moveTo>
                        <a:pt x="3844556" y="0"/>
                      </a:moveTo>
                      <a:lnTo>
                        <a:pt x="3760978" y="0"/>
                      </a:lnTo>
                      <a:lnTo>
                        <a:pt x="3760978" y="41884"/>
                      </a:lnTo>
                      <a:lnTo>
                        <a:pt x="3844556" y="41884"/>
                      </a:lnTo>
                      <a:lnTo>
                        <a:pt x="3844556" y="0"/>
                      </a:lnTo>
                      <a:close/>
                    </a:path>
                    <a:path w="18428970" h="41909" extrusionOk="0">
                      <a:moveTo>
                        <a:pt x="4137075" y="0"/>
                      </a:moveTo>
                      <a:lnTo>
                        <a:pt x="4053497" y="0"/>
                      </a:lnTo>
                      <a:lnTo>
                        <a:pt x="4053497" y="41884"/>
                      </a:lnTo>
                      <a:lnTo>
                        <a:pt x="4137075" y="41884"/>
                      </a:lnTo>
                      <a:lnTo>
                        <a:pt x="4137075" y="0"/>
                      </a:lnTo>
                      <a:close/>
                    </a:path>
                    <a:path w="18428970" h="41909" extrusionOk="0">
                      <a:moveTo>
                        <a:pt x="4429595" y="0"/>
                      </a:moveTo>
                      <a:lnTo>
                        <a:pt x="4346016" y="0"/>
                      </a:lnTo>
                      <a:lnTo>
                        <a:pt x="4346016" y="41884"/>
                      </a:lnTo>
                      <a:lnTo>
                        <a:pt x="4429595" y="41884"/>
                      </a:lnTo>
                      <a:lnTo>
                        <a:pt x="4429595" y="0"/>
                      </a:lnTo>
                      <a:close/>
                    </a:path>
                    <a:path w="18428970" h="41909" extrusionOk="0">
                      <a:moveTo>
                        <a:pt x="4722114" y="0"/>
                      </a:moveTo>
                      <a:lnTo>
                        <a:pt x="4638535" y="0"/>
                      </a:lnTo>
                      <a:lnTo>
                        <a:pt x="4638535" y="41884"/>
                      </a:lnTo>
                      <a:lnTo>
                        <a:pt x="4722114" y="41884"/>
                      </a:lnTo>
                      <a:lnTo>
                        <a:pt x="4722114" y="0"/>
                      </a:lnTo>
                      <a:close/>
                    </a:path>
                    <a:path w="18428970" h="41909" extrusionOk="0">
                      <a:moveTo>
                        <a:pt x="5014633" y="0"/>
                      </a:moveTo>
                      <a:lnTo>
                        <a:pt x="4931054" y="0"/>
                      </a:lnTo>
                      <a:lnTo>
                        <a:pt x="4931054" y="41884"/>
                      </a:lnTo>
                      <a:lnTo>
                        <a:pt x="5014633" y="41884"/>
                      </a:lnTo>
                      <a:lnTo>
                        <a:pt x="5014633" y="0"/>
                      </a:lnTo>
                      <a:close/>
                    </a:path>
                    <a:path w="18428970" h="41909" extrusionOk="0">
                      <a:moveTo>
                        <a:pt x="5307152" y="0"/>
                      </a:moveTo>
                      <a:lnTo>
                        <a:pt x="5223573" y="0"/>
                      </a:lnTo>
                      <a:lnTo>
                        <a:pt x="5223573" y="41884"/>
                      </a:lnTo>
                      <a:lnTo>
                        <a:pt x="5307152" y="41884"/>
                      </a:lnTo>
                      <a:lnTo>
                        <a:pt x="5307152" y="0"/>
                      </a:lnTo>
                      <a:close/>
                    </a:path>
                    <a:path w="18428970" h="41909" extrusionOk="0">
                      <a:moveTo>
                        <a:pt x="5599671" y="0"/>
                      </a:moveTo>
                      <a:lnTo>
                        <a:pt x="5516092" y="0"/>
                      </a:lnTo>
                      <a:lnTo>
                        <a:pt x="5516092" y="41884"/>
                      </a:lnTo>
                      <a:lnTo>
                        <a:pt x="5599671" y="41884"/>
                      </a:lnTo>
                      <a:lnTo>
                        <a:pt x="5599671" y="0"/>
                      </a:lnTo>
                      <a:close/>
                    </a:path>
                    <a:path w="18428970" h="41909" extrusionOk="0">
                      <a:moveTo>
                        <a:pt x="5892190" y="0"/>
                      </a:moveTo>
                      <a:lnTo>
                        <a:pt x="5808624" y="0"/>
                      </a:lnTo>
                      <a:lnTo>
                        <a:pt x="5808624" y="41884"/>
                      </a:lnTo>
                      <a:lnTo>
                        <a:pt x="5892190" y="41884"/>
                      </a:lnTo>
                      <a:lnTo>
                        <a:pt x="5892190" y="0"/>
                      </a:lnTo>
                      <a:close/>
                    </a:path>
                    <a:path w="18428970" h="41909" extrusionOk="0">
                      <a:moveTo>
                        <a:pt x="6184722" y="0"/>
                      </a:moveTo>
                      <a:lnTo>
                        <a:pt x="6101143" y="0"/>
                      </a:lnTo>
                      <a:lnTo>
                        <a:pt x="6101143" y="41884"/>
                      </a:lnTo>
                      <a:lnTo>
                        <a:pt x="6184722" y="41884"/>
                      </a:lnTo>
                      <a:lnTo>
                        <a:pt x="6184722" y="0"/>
                      </a:lnTo>
                      <a:close/>
                    </a:path>
                    <a:path w="18428970" h="41909" extrusionOk="0">
                      <a:moveTo>
                        <a:pt x="6477241" y="0"/>
                      </a:moveTo>
                      <a:lnTo>
                        <a:pt x="6393662" y="0"/>
                      </a:lnTo>
                      <a:lnTo>
                        <a:pt x="6393662" y="41884"/>
                      </a:lnTo>
                      <a:lnTo>
                        <a:pt x="6477241" y="41884"/>
                      </a:lnTo>
                      <a:lnTo>
                        <a:pt x="6477241" y="0"/>
                      </a:lnTo>
                      <a:close/>
                    </a:path>
                    <a:path w="18428970" h="41909" extrusionOk="0">
                      <a:moveTo>
                        <a:pt x="6769760" y="0"/>
                      </a:moveTo>
                      <a:lnTo>
                        <a:pt x="6686182" y="0"/>
                      </a:lnTo>
                      <a:lnTo>
                        <a:pt x="6686182" y="41884"/>
                      </a:lnTo>
                      <a:lnTo>
                        <a:pt x="6769760" y="41884"/>
                      </a:lnTo>
                      <a:lnTo>
                        <a:pt x="6769760" y="0"/>
                      </a:lnTo>
                      <a:close/>
                    </a:path>
                    <a:path w="18428970" h="41909" extrusionOk="0">
                      <a:moveTo>
                        <a:pt x="7062279" y="0"/>
                      </a:moveTo>
                      <a:lnTo>
                        <a:pt x="6978701" y="0"/>
                      </a:lnTo>
                      <a:lnTo>
                        <a:pt x="6978701" y="41884"/>
                      </a:lnTo>
                      <a:lnTo>
                        <a:pt x="7062279" y="41884"/>
                      </a:lnTo>
                      <a:lnTo>
                        <a:pt x="7062279" y="0"/>
                      </a:lnTo>
                      <a:close/>
                    </a:path>
                    <a:path w="18428970" h="41909" extrusionOk="0">
                      <a:moveTo>
                        <a:pt x="7354798" y="0"/>
                      </a:moveTo>
                      <a:lnTo>
                        <a:pt x="7271220" y="0"/>
                      </a:lnTo>
                      <a:lnTo>
                        <a:pt x="7271220" y="41884"/>
                      </a:lnTo>
                      <a:lnTo>
                        <a:pt x="7354798" y="41884"/>
                      </a:lnTo>
                      <a:lnTo>
                        <a:pt x="7354798" y="0"/>
                      </a:lnTo>
                      <a:close/>
                    </a:path>
                    <a:path w="18428970" h="41909" extrusionOk="0">
                      <a:moveTo>
                        <a:pt x="7647318" y="0"/>
                      </a:moveTo>
                      <a:lnTo>
                        <a:pt x="7563739" y="0"/>
                      </a:lnTo>
                      <a:lnTo>
                        <a:pt x="7563739" y="41884"/>
                      </a:lnTo>
                      <a:lnTo>
                        <a:pt x="7647318" y="41884"/>
                      </a:lnTo>
                      <a:lnTo>
                        <a:pt x="7647318" y="0"/>
                      </a:lnTo>
                      <a:close/>
                    </a:path>
                    <a:path w="18428970" h="41909" extrusionOk="0">
                      <a:moveTo>
                        <a:pt x="7939837" y="0"/>
                      </a:moveTo>
                      <a:lnTo>
                        <a:pt x="7856258" y="0"/>
                      </a:lnTo>
                      <a:lnTo>
                        <a:pt x="7856258" y="41884"/>
                      </a:lnTo>
                      <a:lnTo>
                        <a:pt x="7939837" y="41884"/>
                      </a:lnTo>
                      <a:lnTo>
                        <a:pt x="7939837" y="0"/>
                      </a:lnTo>
                      <a:close/>
                    </a:path>
                    <a:path w="18428970" h="41909" extrusionOk="0">
                      <a:moveTo>
                        <a:pt x="8232356" y="0"/>
                      </a:moveTo>
                      <a:lnTo>
                        <a:pt x="8148777" y="0"/>
                      </a:lnTo>
                      <a:lnTo>
                        <a:pt x="8148777" y="41884"/>
                      </a:lnTo>
                      <a:lnTo>
                        <a:pt x="8232356" y="41884"/>
                      </a:lnTo>
                      <a:lnTo>
                        <a:pt x="8232356" y="0"/>
                      </a:lnTo>
                      <a:close/>
                    </a:path>
                    <a:path w="18428970" h="41909" extrusionOk="0">
                      <a:moveTo>
                        <a:pt x="8524875" y="0"/>
                      </a:moveTo>
                      <a:lnTo>
                        <a:pt x="8441296" y="0"/>
                      </a:lnTo>
                      <a:lnTo>
                        <a:pt x="8441296" y="41884"/>
                      </a:lnTo>
                      <a:lnTo>
                        <a:pt x="8524875" y="41884"/>
                      </a:lnTo>
                      <a:lnTo>
                        <a:pt x="8524875" y="0"/>
                      </a:lnTo>
                      <a:close/>
                    </a:path>
                    <a:path w="18428970" h="41909" extrusionOk="0">
                      <a:moveTo>
                        <a:pt x="8817394" y="0"/>
                      </a:moveTo>
                      <a:lnTo>
                        <a:pt x="8733815" y="0"/>
                      </a:lnTo>
                      <a:lnTo>
                        <a:pt x="8733815" y="41884"/>
                      </a:lnTo>
                      <a:lnTo>
                        <a:pt x="8817394" y="41884"/>
                      </a:lnTo>
                      <a:lnTo>
                        <a:pt x="8817394" y="0"/>
                      </a:lnTo>
                      <a:close/>
                    </a:path>
                    <a:path w="18428970" h="41909" extrusionOk="0">
                      <a:moveTo>
                        <a:pt x="9109913" y="0"/>
                      </a:moveTo>
                      <a:lnTo>
                        <a:pt x="9026334" y="0"/>
                      </a:lnTo>
                      <a:lnTo>
                        <a:pt x="9026334" y="41884"/>
                      </a:lnTo>
                      <a:lnTo>
                        <a:pt x="9109913" y="41884"/>
                      </a:lnTo>
                      <a:lnTo>
                        <a:pt x="9109913" y="0"/>
                      </a:lnTo>
                      <a:close/>
                    </a:path>
                    <a:path w="18428970" h="41909" extrusionOk="0">
                      <a:moveTo>
                        <a:pt x="9402432" y="0"/>
                      </a:moveTo>
                      <a:lnTo>
                        <a:pt x="9318866" y="0"/>
                      </a:lnTo>
                      <a:lnTo>
                        <a:pt x="9318866" y="41884"/>
                      </a:lnTo>
                      <a:lnTo>
                        <a:pt x="9402432" y="41884"/>
                      </a:lnTo>
                      <a:lnTo>
                        <a:pt x="9402432" y="0"/>
                      </a:lnTo>
                      <a:close/>
                    </a:path>
                    <a:path w="18428970" h="41909" extrusionOk="0">
                      <a:moveTo>
                        <a:pt x="9694964" y="0"/>
                      </a:moveTo>
                      <a:lnTo>
                        <a:pt x="9611385" y="0"/>
                      </a:lnTo>
                      <a:lnTo>
                        <a:pt x="9611385" y="41884"/>
                      </a:lnTo>
                      <a:lnTo>
                        <a:pt x="9694964" y="41884"/>
                      </a:lnTo>
                      <a:lnTo>
                        <a:pt x="9694964" y="0"/>
                      </a:lnTo>
                      <a:close/>
                    </a:path>
                    <a:path w="18428970" h="41909" extrusionOk="0">
                      <a:moveTo>
                        <a:pt x="9987483" y="0"/>
                      </a:moveTo>
                      <a:lnTo>
                        <a:pt x="9903904" y="0"/>
                      </a:lnTo>
                      <a:lnTo>
                        <a:pt x="9903904" y="41884"/>
                      </a:lnTo>
                      <a:lnTo>
                        <a:pt x="9987483" y="41884"/>
                      </a:lnTo>
                      <a:lnTo>
                        <a:pt x="9987483" y="0"/>
                      </a:lnTo>
                      <a:close/>
                    </a:path>
                    <a:path w="18428970" h="41909" extrusionOk="0">
                      <a:moveTo>
                        <a:pt x="10280002" y="0"/>
                      </a:moveTo>
                      <a:lnTo>
                        <a:pt x="10196424" y="0"/>
                      </a:lnTo>
                      <a:lnTo>
                        <a:pt x="10196424" y="41884"/>
                      </a:lnTo>
                      <a:lnTo>
                        <a:pt x="10280002" y="41884"/>
                      </a:lnTo>
                      <a:lnTo>
                        <a:pt x="10280002" y="0"/>
                      </a:lnTo>
                      <a:close/>
                    </a:path>
                    <a:path w="18428970" h="41909" extrusionOk="0">
                      <a:moveTo>
                        <a:pt x="10572521" y="0"/>
                      </a:moveTo>
                      <a:lnTo>
                        <a:pt x="10488943" y="0"/>
                      </a:lnTo>
                      <a:lnTo>
                        <a:pt x="10488943" y="41884"/>
                      </a:lnTo>
                      <a:lnTo>
                        <a:pt x="10572521" y="41884"/>
                      </a:lnTo>
                      <a:lnTo>
                        <a:pt x="10572521" y="0"/>
                      </a:lnTo>
                      <a:close/>
                    </a:path>
                    <a:path w="18428970" h="41909" extrusionOk="0">
                      <a:moveTo>
                        <a:pt x="10865041" y="0"/>
                      </a:moveTo>
                      <a:lnTo>
                        <a:pt x="10781462" y="0"/>
                      </a:lnTo>
                      <a:lnTo>
                        <a:pt x="10781462" y="41884"/>
                      </a:lnTo>
                      <a:lnTo>
                        <a:pt x="10865041" y="41884"/>
                      </a:lnTo>
                      <a:lnTo>
                        <a:pt x="10865041" y="0"/>
                      </a:lnTo>
                      <a:close/>
                    </a:path>
                    <a:path w="18428970" h="41909" extrusionOk="0">
                      <a:moveTo>
                        <a:pt x="11157560" y="0"/>
                      </a:moveTo>
                      <a:lnTo>
                        <a:pt x="11073981" y="0"/>
                      </a:lnTo>
                      <a:lnTo>
                        <a:pt x="11073981" y="41884"/>
                      </a:lnTo>
                      <a:lnTo>
                        <a:pt x="11157560" y="41884"/>
                      </a:lnTo>
                      <a:lnTo>
                        <a:pt x="11157560" y="0"/>
                      </a:lnTo>
                      <a:close/>
                    </a:path>
                    <a:path w="18428970" h="41909" extrusionOk="0">
                      <a:moveTo>
                        <a:pt x="11450079" y="0"/>
                      </a:moveTo>
                      <a:lnTo>
                        <a:pt x="11366500" y="0"/>
                      </a:lnTo>
                      <a:lnTo>
                        <a:pt x="11366500" y="41884"/>
                      </a:lnTo>
                      <a:lnTo>
                        <a:pt x="11450079" y="41884"/>
                      </a:lnTo>
                      <a:lnTo>
                        <a:pt x="11450079" y="0"/>
                      </a:lnTo>
                      <a:close/>
                    </a:path>
                    <a:path w="18428970" h="41909" extrusionOk="0">
                      <a:moveTo>
                        <a:pt x="11742598" y="0"/>
                      </a:moveTo>
                      <a:lnTo>
                        <a:pt x="11659019" y="0"/>
                      </a:lnTo>
                      <a:lnTo>
                        <a:pt x="11659019" y="41884"/>
                      </a:lnTo>
                      <a:lnTo>
                        <a:pt x="11742598" y="41884"/>
                      </a:lnTo>
                      <a:lnTo>
                        <a:pt x="11742598" y="0"/>
                      </a:lnTo>
                      <a:close/>
                    </a:path>
                    <a:path w="18428970" h="41909" extrusionOk="0">
                      <a:moveTo>
                        <a:pt x="12035117" y="0"/>
                      </a:moveTo>
                      <a:lnTo>
                        <a:pt x="11951538" y="0"/>
                      </a:lnTo>
                      <a:lnTo>
                        <a:pt x="11951538" y="41884"/>
                      </a:lnTo>
                      <a:lnTo>
                        <a:pt x="12035117" y="41884"/>
                      </a:lnTo>
                      <a:lnTo>
                        <a:pt x="12035117" y="0"/>
                      </a:lnTo>
                      <a:close/>
                    </a:path>
                    <a:path w="18428970" h="41909" extrusionOk="0">
                      <a:moveTo>
                        <a:pt x="12327636" y="0"/>
                      </a:moveTo>
                      <a:lnTo>
                        <a:pt x="12244057" y="0"/>
                      </a:lnTo>
                      <a:lnTo>
                        <a:pt x="12244057" y="41884"/>
                      </a:lnTo>
                      <a:lnTo>
                        <a:pt x="12327636" y="41884"/>
                      </a:lnTo>
                      <a:lnTo>
                        <a:pt x="12327636" y="0"/>
                      </a:lnTo>
                      <a:close/>
                    </a:path>
                    <a:path w="18428970" h="41909" extrusionOk="0">
                      <a:moveTo>
                        <a:pt x="12620155" y="0"/>
                      </a:moveTo>
                      <a:lnTo>
                        <a:pt x="12536576" y="0"/>
                      </a:lnTo>
                      <a:lnTo>
                        <a:pt x="12536576" y="41884"/>
                      </a:lnTo>
                      <a:lnTo>
                        <a:pt x="12620155" y="41884"/>
                      </a:lnTo>
                      <a:lnTo>
                        <a:pt x="12620155" y="0"/>
                      </a:lnTo>
                      <a:close/>
                    </a:path>
                    <a:path w="18428970" h="41909" extrusionOk="0">
                      <a:moveTo>
                        <a:pt x="12912674" y="0"/>
                      </a:moveTo>
                      <a:lnTo>
                        <a:pt x="12829096" y="0"/>
                      </a:lnTo>
                      <a:lnTo>
                        <a:pt x="12829096" y="41884"/>
                      </a:lnTo>
                      <a:lnTo>
                        <a:pt x="12912674" y="41884"/>
                      </a:lnTo>
                      <a:lnTo>
                        <a:pt x="12912674" y="0"/>
                      </a:lnTo>
                      <a:close/>
                    </a:path>
                    <a:path w="18428970" h="41909" extrusionOk="0">
                      <a:moveTo>
                        <a:pt x="13205193" y="0"/>
                      </a:moveTo>
                      <a:lnTo>
                        <a:pt x="13121615" y="0"/>
                      </a:lnTo>
                      <a:lnTo>
                        <a:pt x="13121615" y="41884"/>
                      </a:lnTo>
                      <a:lnTo>
                        <a:pt x="13205193" y="41884"/>
                      </a:lnTo>
                      <a:lnTo>
                        <a:pt x="13205193" y="0"/>
                      </a:lnTo>
                      <a:close/>
                    </a:path>
                    <a:path w="18428970" h="41909" extrusionOk="0">
                      <a:moveTo>
                        <a:pt x="13497713" y="0"/>
                      </a:moveTo>
                      <a:lnTo>
                        <a:pt x="13414134" y="0"/>
                      </a:lnTo>
                      <a:lnTo>
                        <a:pt x="13414134" y="41884"/>
                      </a:lnTo>
                      <a:lnTo>
                        <a:pt x="13497713" y="41884"/>
                      </a:lnTo>
                      <a:lnTo>
                        <a:pt x="13497713" y="0"/>
                      </a:lnTo>
                      <a:close/>
                    </a:path>
                    <a:path w="18428970" h="41909" extrusionOk="0">
                      <a:moveTo>
                        <a:pt x="13790232" y="0"/>
                      </a:moveTo>
                      <a:lnTo>
                        <a:pt x="13706653" y="0"/>
                      </a:lnTo>
                      <a:lnTo>
                        <a:pt x="13706653" y="41884"/>
                      </a:lnTo>
                      <a:lnTo>
                        <a:pt x="13790232" y="41884"/>
                      </a:lnTo>
                      <a:lnTo>
                        <a:pt x="13790232" y="0"/>
                      </a:lnTo>
                      <a:close/>
                    </a:path>
                    <a:path w="18428970" h="41909" extrusionOk="0">
                      <a:moveTo>
                        <a:pt x="14082751" y="0"/>
                      </a:moveTo>
                      <a:lnTo>
                        <a:pt x="13999172" y="0"/>
                      </a:lnTo>
                      <a:lnTo>
                        <a:pt x="13999172" y="41884"/>
                      </a:lnTo>
                      <a:lnTo>
                        <a:pt x="14082751" y="41884"/>
                      </a:lnTo>
                      <a:lnTo>
                        <a:pt x="14082751" y="0"/>
                      </a:lnTo>
                      <a:close/>
                    </a:path>
                    <a:path w="18428970" h="41909" extrusionOk="0">
                      <a:moveTo>
                        <a:pt x="14375270" y="0"/>
                      </a:moveTo>
                      <a:lnTo>
                        <a:pt x="14291691" y="0"/>
                      </a:lnTo>
                      <a:lnTo>
                        <a:pt x="14291691" y="41884"/>
                      </a:lnTo>
                      <a:lnTo>
                        <a:pt x="14375270" y="41884"/>
                      </a:lnTo>
                      <a:lnTo>
                        <a:pt x="14375270" y="0"/>
                      </a:lnTo>
                      <a:close/>
                    </a:path>
                    <a:path w="18428970" h="41909" extrusionOk="0">
                      <a:moveTo>
                        <a:pt x="14667789" y="0"/>
                      </a:moveTo>
                      <a:lnTo>
                        <a:pt x="14584210" y="0"/>
                      </a:lnTo>
                      <a:lnTo>
                        <a:pt x="14584210" y="41884"/>
                      </a:lnTo>
                      <a:lnTo>
                        <a:pt x="14667789" y="41884"/>
                      </a:lnTo>
                      <a:lnTo>
                        <a:pt x="14667789" y="0"/>
                      </a:lnTo>
                      <a:close/>
                    </a:path>
                    <a:path w="18428970" h="41909" extrusionOk="0">
                      <a:moveTo>
                        <a:pt x="14960308" y="0"/>
                      </a:moveTo>
                      <a:lnTo>
                        <a:pt x="14876729" y="0"/>
                      </a:lnTo>
                      <a:lnTo>
                        <a:pt x="14876729" y="41884"/>
                      </a:lnTo>
                      <a:lnTo>
                        <a:pt x="14960308" y="41884"/>
                      </a:lnTo>
                      <a:lnTo>
                        <a:pt x="14960308" y="0"/>
                      </a:lnTo>
                      <a:close/>
                    </a:path>
                    <a:path w="18428970" h="41909" extrusionOk="0">
                      <a:moveTo>
                        <a:pt x="15252827" y="0"/>
                      </a:moveTo>
                      <a:lnTo>
                        <a:pt x="15169249" y="0"/>
                      </a:lnTo>
                      <a:lnTo>
                        <a:pt x="15169249" y="41884"/>
                      </a:lnTo>
                      <a:lnTo>
                        <a:pt x="15252827" y="41884"/>
                      </a:lnTo>
                      <a:lnTo>
                        <a:pt x="15252827" y="0"/>
                      </a:lnTo>
                      <a:close/>
                    </a:path>
                    <a:path w="18428970" h="41909" extrusionOk="0">
                      <a:moveTo>
                        <a:pt x="15545334" y="0"/>
                      </a:moveTo>
                      <a:lnTo>
                        <a:pt x="15461768" y="0"/>
                      </a:lnTo>
                      <a:lnTo>
                        <a:pt x="15461768" y="41884"/>
                      </a:lnTo>
                      <a:lnTo>
                        <a:pt x="15545334" y="41884"/>
                      </a:lnTo>
                      <a:lnTo>
                        <a:pt x="15545334" y="0"/>
                      </a:lnTo>
                      <a:close/>
                    </a:path>
                    <a:path w="18428970" h="41909" extrusionOk="0">
                      <a:moveTo>
                        <a:pt x="15837853" y="0"/>
                      </a:moveTo>
                      <a:lnTo>
                        <a:pt x="15754287" y="0"/>
                      </a:lnTo>
                      <a:lnTo>
                        <a:pt x="15754287" y="41884"/>
                      </a:lnTo>
                      <a:lnTo>
                        <a:pt x="15837853" y="41884"/>
                      </a:lnTo>
                      <a:lnTo>
                        <a:pt x="15837853" y="0"/>
                      </a:lnTo>
                      <a:close/>
                    </a:path>
                    <a:path w="18428970" h="41909" extrusionOk="0">
                      <a:moveTo>
                        <a:pt x="16130372" y="0"/>
                      </a:moveTo>
                      <a:lnTo>
                        <a:pt x="16046806" y="0"/>
                      </a:lnTo>
                      <a:lnTo>
                        <a:pt x="16046806" y="41884"/>
                      </a:lnTo>
                      <a:lnTo>
                        <a:pt x="16130372" y="41884"/>
                      </a:lnTo>
                      <a:lnTo>
                        <a:pt x="16130372" y="0"/>
                      </a:lnTo>
                      <a:close/>
                    </a:path>
                    <a:path w="18428970" h="41909" extrusionOk="0">
                      <a:moveTo>
                        <a:pt x="16422891" y="0"/>
                      </a:moveTo>
                      <a:lnTo>
                        <a:pt x="16339325" y="0"/>
                      </a:lnTo>
                      <a:lnTo>
                        <a:pt x="16339325" y="41884"/>
                      </a:lnTo>
                      <a:lnTo>
                        <a:pt x="16422891" y="41884"/>
                      </a:lnTo>
                      <a:lnTo>
                        <a:pt x="16422891" y="0"/>
                      </a:lnTo>
                      <a:close/>
                    </a:path>
                    <a:path w="18428970" h="41909" extrusionOk="0">
                      <a:moveTo>
                        <a:pt x="16715410" y="0"/>
                      </a:moveTo>
                      <a:lnTo>
                        <a:pt x="16631844" y="0"/>
                      </a:lnTo>
                      <a:lnTo>
                        <a:pt x="16631844" y="41884"/>
                      </a:lnTo>
                      <a:lnTo>
                        <a:pt x="16715410" y="41884"/>
                      </a:lnTo>
                      <a:lnTo>
                        <a:pt x="16715410" y="0"/>
                      </a:lnTo>
                      <a:close/>
                    </a:path>
                    <a:path w="18428970" h="41909" extrusionOk="0">
                      <a:moveTo>
                        <a:pt x="17007929" y="0"/>
                      </a:moveTo>
                      <a:lnTo>
                        <a:pt x="16924363" y="0"/>
                      </a:lnTo>
                      <a:lnTo>
                        <a:pt x="16924363" y="41884"/>
                      </a:lnTo>
                      <a:lnTo>
                        <a:pt x="17007929" y="41884"/>
                      </a:lnTo>
                      <a:lnTo>
                        <a:pt x="17007929" y="0"/>
                      </a:lnTo>
                      <a:close/>
                    </a:path>
                    <a:path w="18428970" h="41909" extrusionOk="0">
                      <a:moveTo>
                        <a:pt x="17300448" y="0"/>
                      </a:moveTo>
                      <a:lnTo>
                        <a:pt x="17216882" y="0"/>
                      </a:lnTo>
                      <a:lnTo>
                        <a:pt x="17216882" y="41884"/>
                      </a:lnTo>
                      <a:lnTo>
                        <a:pt x="17300448" y="41884"/>
                      </a:lnTo>
                      <a:lnTo>
                        <a:pt x="17300448" y="0"/>
                      </a:lnTo>
                      <a:close/>
                    </a:path>
                    <a:path w="18428970" h="41909" extrusionOk="0">
                      <a:moveTo>
                        <a:pt x="17592967" y="0"/>
                      </a:moveTo>
                      <a:lnTo>
                        <a:pt x="17509401" y="0"/>
                      </a:lnTo>
                      <a:lnTo>
                        <a:pt x="17509401" y="41884"/>
                      </a:lnTo>
                      <a:lnTo>
                        <a:pt x="17592967" y="41884"/>
                      </a:lnTo>
                      <a:lnTo>
                        <a:pt x="17592967" y="0"/>
                      </a:lnTo>
                      <a:close/>
                    </a:path>
                    <a:path w="18428970" h="41909" extrusionOk="0">
                      <a:moveTo>
                        <a:pt x="17885487" y="0"/>
                      </a:moveTo>
                      <a:lnTo>
                        <a:pt x="17801921" y="0"/>
                      </a:lnTo>
                      <a:lnTo>
                        <a:pt x="17801921" y="41884"/>
                      </a:lnTo>
                      <a:lnTo>
                        <a:pt x="17885487" y="41884"/>
                      </a:lnTo>
                      <a:lnTo>
                        <a:pt x="17885487" y="0"/>
                      </a:lnTo>
                      <a:close/>
                    </a:path>
                    <a:path w="18428970" h="41909" extrusionOk="0">
                      <a:moveTo>
                        <a:pt x="18178006" y="0"/>
                      </a:moveTo>
                      <a:lnTo>
                        <a:pt x="18094427" y="0"/>
                      </a:lnTo>
                      <a:lnTo>
                        <a:pt x="18094427" y="41884"/>
                      </a:lnTo>
                      <a:lnTo>
                        <a:pt x="18178006" y="41884"/>
                      </a:lnTo>
                      <a:lnTo>
                        <a:pt x="18178006" y="0"/>
                      </a:lnTo>
                      <a:close/>
                    </a:path>
                    <a:path w="18428970" h="41909" extrusionOk="0">
                      <a:moveTo>
                        <a:pt x="18428767" y="0"/>
                      </a:moveTo>
                      <a:lnTo>
                        <a:pt x="18386946" y="0"/>
                      </a:lnTo>
                      <a:lnTo>
                        <a:pt x="18386946" y="41884"/>
                      </a:lnTo>
                      <a:lnTo>
                        <a:pt x="18428767" y="41884"/>
                      </a:lnTo>
                      <a:lnTo>
                        <a:pt x="1842876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libri"/>
                    <a:buNone/>
                  </a:pPr>
                  <a:endParaRPr sz="1600" b="0" i="0" u="none" strike="noStrike" cap="none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sp>
            <p:nvSpPr>
              <p:cNvPr id="358" name="Google Shape;358;p9"/>
              <p:cNvSpPr txBox="1"/>
              <p:nvPr/>
            </p:nvSpPr>
            <p:spPr>
              <a:xfrm>
                <a:off x="410150" y="654855"/>
                <a:ext cx="2060875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Negotiation Variables</a:t>
                </a:r>
                <a:endParaRPr/>
              </a:p>
            </p:txBody>
          </p:sp>
          <p:sp>
            <p:nvSpPr>
              <p:cNvPr id="359" name="Google Shape;359;p9"/>
              <p:cNvSpPr txBox="1"/>
              <p:nvPr/>
            </p:nvSpPr>
            <p:spPr>
              <a:xfrm>
                <a:off x="3544018" y="654855"/>
                <a:ext cx="2060875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Like to achieve</a:t>
                </a:r>
                <a:endParaRPr/>
              </a:p>
            </p:txBody>
          </p:sp>
          <p:sp>
            <p:nvSpPr>
              <p:cNvPr id="360" name="Google Shape;360;p9"/>
              <p:cNvSpPr txBox="1"/>
              <p:nvPr/>
            </p:nvSpPr>
            <p:spPr>
              <a:xfrm>
                <a:off x="6587109" y="654855"/>
                <a:ext cx="2060875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Intent to achieve</a:t>
                </a:r>
                <a:endParaRPr/>
              </a:p>
            </p:txBody>
          </p:sp>
          <p:sp>
            <p:nvSpPr>
              <p:cNvPr id="361" name="Google Shape;361;p9"/>
              <p:cNvSpPr txBox="1"/>
              <p:nvPr/>
            </p:nvSpPr>
            <p:spPr>
              <a:xfrm>
                <a:off x="9462295" y="654855"/>
                <a:ext cx="2060875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Breakpoint to achieve</a:t>
                </a:r>
                <a:endParaRPr/>
              </a:p>
            </p:txBody>
          </p:sp>
        </p:grpSp>
        <p:sp>
          <p:nvSpPr>
            <p:cNvPr id="362" name="Google Shape;362;p9"/>
            <p:cNvSpPr/>
            <p:nvPr/>
          </p:nvSpPr>
          <p:spPr>
            <a:xfrm>
              <a:off x="2741570" y="720330"/>
              <a:ext cx="674038" cy="674038"/>
            </a:xfrm>
            <a:prstGeom prst="ellipse">
              <a:avLst/>
            </a:prstGeom>
            <a:solidFill>
              <a:srgbClr val="01BF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63" name="Google Shape;363;p9"/>
            <p:cNvSpPr/>
            <p:nvPr/>
          </p:nvSpPr>
          <p:spPr>
            <a:xfrm>
              <a:off x="5729824" y="720330"/>
              <a:ext cx="674038" cy="674038"/>
            </a:xfrm>
            <a:prstGeom prst="ellipse">
              <a:avLst/>
            </a:prstGeom>
            <a:solidFill>
              <a:srgbClr val="01BF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64" name="Google Shape;364;p9"/>
            <p:cNvSpPr/>
            <p:nvPr/>
          </p:nvSpPr>
          <p:spPr>
            <a:xfrm>
              <a:off x="8655800" y="720330"/>
              <a:ext cx="674038" cy="674038"/>
            </a:xfrm>
            <a:prstGeom prst="ellipse">
              <a:avLst/>
            </a:prstGeom>
            <a:solidFill>
              <a:srgbClr val="01BF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pic>
        <p:nvPicPr>
          <p:cNvPr id="365" name="Google Shape;365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911439" y="6290734"/>
            <a:ext cx="1118484" cy="449156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9"/>
          <p:cNvSpPr txBox="1"/>
          <p:nvPr/>
        </p:nvSpPr>
        <p:spPr>
          <a:xfrm>
            <a:off x="357079" y="130589"/>
            <a:ext cx="76747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Like, intent, breakpoint template</a:t>
            </a:r>
            <a:endParaRPr/>
          </a:p>
        </p:txBody>
      </p:sp>
      <p:cxnSp>
        <p:nvCxnSpPr>
          <p:cNvPr id="367" name="Google Shape;367;p9"/>
          <p:cNvCxnSpPr/>
          <p:nvPr/>
        </p:nvCxnSpPr>
        <p:spPr>
          <a:xfrm>
            <a:off x="423307" y="532763"/>
            <a:ext cx="4305300" cy="0"/>
          </a:xfrm>
          <a:prstGeom prst="straightConnector1">
            <a:avLst/>
          </a:prstGeom>
          <a:noFill/>
          <a:ln w="25400" cap="flat" cmpd="sng">
            <a:solidFill>
              <a:srgbClr val="01BFF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375</Words>
  <Application>Microsoft Macintosh PowerPoint</Application>
  <PresentationFormat>Widescreen</PresentationFormat>
  <Paragraphs>159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Bitter SemiBold</vt:lpstr>
      <vt:lpstr>Verdana</vt:lpstr>
      <vt:lpstr>IBM Plex Sans</vt:lpstr>
      <vt:lpstr>Arial</vt:lpstr>
      <vt:lpstr>Calibri</vt:lpstr>
      <vt:lpstr>IBM Plex Sans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Elijah Aquino</cp:lastModifiedBy>
  <cp:revision>1</cp:revision>
  <dcterms:created xsi:type="dcterms:W3CDTF">2022-02-26T10:58:50Z</dcterms:created>
  <dcterms:modified xsi:type="dcterms:W3CDTF">2025-08-29T06:19:00Z</dcterms:modified>
</cp:coreProperties>
</file>