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Bitter SemiBold" panose="020B0604020202020204" charset="0"/>
      <p:regular r:id="rId14"/>
      <p:bold r:id="rId15"/>
      <p:italic r:id="rId16"/>
      <p:boldItalic r:id="rId17"/>
    </p:embeddedFont>
    <p:embeddedFont>
      <p:font typeface="IBM Plex Sans" panose="020B0503050203000203" pitchFamily="34" charset="0"/>
      <p:regular r:id="rId18"/>
      <p:bold r:id="rId19"/>
    </p:embeddedFont>
    <p:embeddedFont>
      <p:font typeface="IBM Plex Sans Light" panose="020B0403050203000203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f924f3f9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6f924f3f9c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0" name="Google Shape;60;g26f924f3f9c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197fcfd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197fcfd3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fdc079304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6fdc079304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8" name="Google Shape;138;g26fdc079304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f924f3f9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6f924f3f9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fdc07930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fdc07930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f924f3f9c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4" name="Google Shape;84;g26f924f3f9c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fdc07930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fdc07930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197fcfd3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197fcfd3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fdc07930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6fdc079304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g26fdc079304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197fcfd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197fcfd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f924f3f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f924f3f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orDTP1vURI?si=Nvdl4v24XjWPd9h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7794" y="4453277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02772" y="1279035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8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Culture and Negotiation Styles in Europe</a:t>
            </a:r>
            <a:endParaRPr sz="48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2AE28-CE26-C207-F530-942803D3D859}"/>
              </a:ext>
            </a:extLst>
          </p:cNvPr>
          <p:cNvSpPr txBox="1"/>
          <p:nvPr/>
        </p:nvSpPr>
        <p:spPr>
          <a:xfrm>
            <a:off x="89345" y="4809453"/>
            <a:ext cx="7672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https://youtu.be/BorDTP1vURI?si=Nvdl4v24XjWPd9hA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0821" r="1989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00600" y="1041663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rgbClr val="002060"/>
                </a:solidFill>
              </a:rPr>
              <a:t>Disclaimer!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00600" y="2523238"/>
            <a:ext cx="46710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1BFF0"/>
                </a:solidFill>
              </a:rPr>
              <a:t>In our pursuit to teach you about culture, we acknowledge that although it is a significant factor, </a:t>
            </a:r>
            <a:r>
              <a:rPr lang="en" sz="1400">
                <a:solidFill>
                  <a:srgbClr val="002060"/>
                </a:solidFill>
              </a:rPr>
              <a:t>we cannot attribute everything solely on cultural differences</a:t>
            </a:r>
            <a:r>
              <a:rPr lang="en" sz="1400">
                <a:solidFill>
                  <a:srgbClr val="01BFF0"/>
                </a:solidFill>
              </a:rPr>
              <a:t>.</a:t>
            </a:r>
            <a:endParaRPr sz="1400">
              <a:solidFill>
                <a:srgbClr val="01BFF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Cultural Patterns in European Negotiation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4" name="Google Shape;94;p19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275" y="622739"/>
            <a:ext cx="7713442" cy="43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Influence and Priorities in European Business Culture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3" name="Google Shape;103;p20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02775" y="1279025"/>
            <a:ext cx="4474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3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Exploring Negotiation Styles of European Countries</a:t>
            </a:r>
            <a:endParaRPr sz="3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</Words>
  <Application>Microsoft Office PowerPoint</Application>
  <PresentationFormat>On-screen Show (16:9)</PresentationFormat>
  <Paragraphs>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IBM Plex Sans Light</vt:lpstr>
      <vt:lpstr>Bitter SemiBold</vt:lpstr>
      <vt:lpstr>IBM Plex Sans</vt:lpstr>
      <vt:lpstr>Arial</vt:lpstr>
      <vt:lpstr>Poppins</vt:lpstr>
      <vt:lpstr>Verdana</vt:lpstr>
      <vt:lpstr>Simple Light</vt:lpstr>
      <vt:lpstr>Culture and Negotiation Styles in Europe</vt:lpstr>
      <vt:lpstr>Let me introduce myself</vt:lpstr>
      <vt:lpstr>PowerPoint Presentation</vt:lpstr>
      <vt:lpstr>Disclaimer!</vt:lpstr>
      <vt:lpstr>PowerPoint Presentation</vt:lpstr>
      <vt:lpstr>PowerPoint Presentation</vt:lpstr>
      <vt:lpstr>Exploring Negotiation Styles of European Countries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2</cp:revision>
  <dcterms:modified xsi:type="dcterms:W3CDTF">2025-09-05T11:35:27Z</dcterms:modified>
</cp:coreProperties>
</file>