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Bitter SemiBold" panose="020B0604020202020204" charset="0"/>
      <p:regular r:id="rId19"/>
      <p:bold r:id="rId20"/>
      <p:italic r:id="rId21"/>
      <p:boldItalic r:id="rId22"/>
    </p:embeddedFont>
    <p:embeddedFont>
      <p:font typeface="IBM Plex Sans" panose="020B0503050203000203" pitchFamily="34" charset="0"/>
      <p:regular r:id="rId23"/>
      <p:bold r:id="rId24"/>
    </p:embeddedFont>
    <p:embeddedFont>
      <p:font typeface="IBM Plex Sans Light" panose="020B0403050203000203" pitchFamily="34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1213ee12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271213ee125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0" name="Google Shape;60;g271213ee125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1213ee125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1213ee125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1213ee125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1213ee125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1213ee12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1213ee125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1213ee12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71213ee12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1213ee125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71213ee125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1213ee125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1213ee125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1213ee12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71213ee125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4" name="Google Shape;164;g271213ee125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1213ee12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71213ee12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1213ee12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1213ee12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1213ee12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4" name="Google Shape;84;g271213ee12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1213ee12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1213ee12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1213ee12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1213ee12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13ccd390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713ccd390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1213ee12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71213ee12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1213ee12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71213ee125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6" name="Google Shape;116;g271213ee125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54" name="Google Shape;54;p14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5" name="Google Shape;55;p14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6" name="Google Shape;56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ih4zv5U_tk?si=_rKu2peCFLYLpnZ5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0360" y="4436201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02772" y="1279035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8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Culture and Negotiation Styles North America</a:t>
            </a:r>
            <a:endParaRPr sz="48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6E6A4-7715-8C14-87C8-EFD4F4A5FB36}"/>
              </a:ext>
            </a:extLst>
          </p:cNvPr>
          <p:cNvSpPr txBox="1"/>
          <p:nvPr/>
        </p:nvSpPr>
        <p:spPr>
          <a:xfrm>
            <a:off x="19214" y="4766163"/>
            <a:ext cx="7020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</a:t>
            </a:r>
            <a:r>
              <a:rPr lang="pt-BR" b="1" dirty="0">
                <a:solidFill>
                  <a:srgbClr val="002060"/>
                </a:solidFill>
                <a:latin typeface="IBM Plex Sans" panose="020B0503050203000203" pitchFamily="34" charset="0"/>
              </a:rPr>
              <a:t> 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https://youtu.be/uih4zv5U_tk?si=_rKu2peCFLYLpnZ5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rgbClr val="1EBBF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It’s a wrap!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42200" y="534250"/>
            <a:ext cx="51546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3000">
                <a:solidFill>
                  <a:srgbClr val="002060"/>
                </a:solidFill>
              </a:rPr>
              <a:t>Let me introduce myself</a:t>
            </a:r>
            <a:endParaRPr sz="3000">
              <a:solidFill>
                <a:srgbClr val="002060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l="20821" r="19890"/>
          <a:stretch/>
        </p:blipFill>
        <p:spPr>
          <a:xfrm>
            <a:off x="1349900" y="1768375"/>
            <a:ext cx="2680152" cy="254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400600" y="1041663"/>
            <a:ext cx="46710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>
                <a:solidFill>
                  <a:srgbClr val="002060"/>
                </a:solidFill>
              </a:rPr>
              <a:t>Disclaimer!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00600" y="2523238"/>
            <a:ext cx="4671000" cy="15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1BFF0"/>
                </a:solidFill>
              </a:rPr>
              <a:t>In our pursuit to teach you about culture, we acknowledge that although it is a significant factor, </a:t>
            </a:r>
            <a:r>
              <a:rPr lang="en" sz="1400">
                <a:solidFill>
                  <a:srgbClr val="002060"/>
                </a:solidFill>
              </a:rPr>
              <a:t>we cannot attribute everything solely on cultural differences</a:t>
            </a:r>
            <a:r>
              <a:rPr lang="en" sz="1400">
                <a:solidFill>
                  <a:srgbClr val="01BFF0"/>
                </a:solidFill>
              </a:rPr>
              <a:t>.</a:t>
            </a:r>
            <a:endParaRPr sz="1400">
              <a:solidFill>
                <a:srgbClr val="01BFF0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02775" y="1279025"/>
            <a:ext cx="4474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3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Exploring Negotiation Styles of North American Countries</a:t>
            </a:r>
            <a:endParaRPr sz="3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On-screen Show (16:9)</PresentationFormat>
  <Paragraphs>11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IBM Plex Sans Light</vt:lpstr>
      <vt:lpstr>Bitter SemiBold</vt:lpstr>
      <vt:lpstr>IBM Plex Sans</vt:lpstr>
      <vt:lpstr>Arial</vt:lpstr>
      <vt:lpstr>Poppins</vt:lpstr>
      <vt:lpstr>Simple Light</vt:lpstr>
      <vt:lpstr>Culture and Negotiation Styles North America</vt:lpstr>
      <vt:lpstr>Let me introduce myself</vt:lpstr>
      <vt:lpstr>PowerPoint Presentation</vt:lpstr>
      <vt:lpstr>Disclaimer!</vt:lpstr>
      <vt:lpstr>PowerPoint Presentation</vt:lpstr>
      <vt:lpstr>PowerPoint Presentation</vt:lpstr>
      <vt:lpstr>PowerPoint Presentation</vt:lpstr>
      <vt:lpstr>PowerPoint Presentation</vt:lpstr>
      <vt:lpstr>Exploring Negotiation Styles of North American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a wrap!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2</cp:revision>
  <dcterms:modified xsi:type="dcterms:W3CDTF">2025-09-05T11:32:57Z</dcterms:modified>
</cp:coreProperties>
</file>