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embeddedFontLst>
    <p:embeddedFont>
      <p:font typeface="Bitter SemiBold" panose="020B0604020202020204" charset="0"/>
      <p:regular r:id="rId8"/>
      <p:bold r:id="rId9"/>
      <p:italic r:id="rId10"/>
      <p:boldItalic r:id="rId11"/>
    </p:embeddedFont>
    <p:embeddedFont>
      <p:font typeface="IBM Plex Sans" panose="020B0503050203000203" pitchFamily="34" charset="0"/>
      <p:regular r:id="rId12"/>
      <p:bold r:id="rId13"/>
    </p:embeddedFont>
    <p:embeddedFont>
      <p:font typeface="IBM Plex Sans Light" panose="020B0403050203000203" pitchFamily="34" charset="0"/>
      <p:regular r:id="rId14"/>
      <p:bold r:id="rId15"/>
      <p:italic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ef18539e4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25ef18539e4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3d5dcc0c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283d5dcc0c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da6bff83f_3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4da6bff83f_3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da6bff83f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4da6bff83f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rgbClr val="01BFF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53" name="Google Shape;53;p13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54" name="Google Shape;5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sz="4200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DFId20HnMk?si=DSjZdKcXA8yNboQ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R7-Sa_uDRIuGdSt3dqyteWE9H9r26lbZKtLdDWgxpFU/edit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Procurement Contract </a:t>
            </a:r>
            <a:br>
              <a:rPr lang="en" sz="4800"/>
            </a:br>
            <a:r>
              <a:rPr lang="en" sz="4800"/>
              <a:t>Template</a:t>
            </a:r>
            <a:endParaRPr sz="4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36560-8A2A-708A-7C69-FFF5F065E666}"/>
              </a:ext>
            </a:extLst>
          </p:cNvPr>
          <p:cNvSpPr txBox="1"/>
          <p:nvPr/>
        </p:nvSpPr>
        <p:spPr>
          <a:xfrm>
            <a:off x="0" y="4771454"/>
            <a:ext cx="7426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 </a:t>
            </a:r>
            <a:r>
              <a:rPr lang="pt-BR" b="1" u="sng" dirty="0">
                <a:solidFill>
                  <a:schemeClr val="bg1"/>
                </a:solidFill>
                <a:latin typeface="IBM Plex Sans" panose="020B050305020300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https://youtu.be/yDFId20HnMk?si=DSjZdKcXA8yNboQ4</a:t>
            </a:r>
            <a:r>
              <a:rPr lang="pt-BR" b="1" u="sng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5654" y="9505276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624" y="4434799"/>
            <a:ext cx="995224" cy="3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629822" y="98573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Procurement Contract </a:t>
            </a:r>
            <a:br>
              <a:rPr lang="en" sz="4800"/>
            </a:br>
            <a:r>
              <a:rPr lang="en" sz="4800"/>
              <a:t>Template</a:t>
            </a:r>
            <a:endParaRPr sz="4800"/>
          </a:p>
        </p:txBody>
      </p:sp>
      <p:sp>
        <p:nvSpPr>
          <p:cNvPr id="84" name="Google Shape;84;p19"/>
          <p:cNvSpPr txBox="1"/>
          <p:nvPr/>
        </p:nvSpPr>
        <p:spPr>
          <a:xfrm>
            <a:off x="2142300" y="4027925"/>
            <a:ext cx="56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9"/>
          <p:cNvSpPr txBox="1"/>
          <p:nvPr/>
        </p:nvSpPr>
        <p:spPr>
          <a:xfrm>
            <a:off x="789775" y="3405975"/>
            <a:ext cx="33270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2F2267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[Click here to open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400" b="1" u="sng">
                <a:solidFill>
                  <a:srgbClr val="2F2267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Template]</a:t>
            </a:r>
            <a:endParaRPr sz="100">
              <a:solidFill>
                <a:srgbClr val="2F226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It’s a Wrap!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Thank You!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On-screen Show (16:9)</PresentationFormat>
  <Paragraphs>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Bitter SemiBold</vt:lpstr>
      <vt:lpstr>Poppins</vt:lpstr>
      <vt:lpstr>Calibri</vt:lpstr>
      <vt:lpstr>Arial</vt:lpstr>
      <vt:lpstr>IBM Plex Sans</vt:lpstr>
      <vt:lpstr>IBM Plex Sans Light</vt:lpstr>
      <vt:lpstr>Simple Light</vt:lpstr>
      <vt:lpstr>Office Theme</vt:lpstr>
      <vt:lpstr>Procurement Contract  Template</vt:lpstr>
      <vt:lpstr>PowerPoint Presentation</vt:lpstr>
      <vt:lpstr>Procurement Contract  Template</vt:lpstr>
      <vt:lpstr>It’s a Wrap!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Bonifacio</cp:lastModifiedBy>
  <cp:revision>1</cp:revision>
  <dcterms:modified xsi:type="dcterms:W3CDTF">2025-09-09T11:24:50Z</dcterms:modified>
</cp:coreProperties>
</file>