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embeddedFontLst>
    <p:embeddedFont>
      <p:font typeface="Bitter SemiBold" panose="020B0604020202020204" charset="0"/>
      <p:regular r:id="rId8"/>
      <p:bold r:id="rId9"/>
      <p:italic r:id="rId10"/>
      <p:boldItalic r:id="rId11"/>
    </p:embeddedFont>
    <p:embeddedFont>
      <p:font typeface="IBM Plex Sans" panose="020B0503050203000203" pitchFamily="34" charset="0"/>
      <p:regular r:id="rId12"/>
      <p:bold r:id="rId13"/>
    </p:embeddedFont>
    <p:embeddedFont>
      <p:font typeface="IBM Plex Sans Light" panose="020B0403050203000203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ef18539e4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25ef18539e4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26cc1b597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2826cc1b59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26cc1b59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826cc1b59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26cc1b59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826cc1b59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01BFF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3" name="Google Shape;53;p1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4" name="Google Shape;5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zDIC_-PhOY?si=dGmZ7hq4EpxaVuk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R5kYJ2fe0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Sourcing Calendar 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Template</a:t>
            </a:r>
            <a:endParaRPr sz="4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E9A4E-0A90-15D0-E1B9-084E7F916EEE}"/>
              </a:ext>
            </a:extLst>
          </p:cNvPr>
          <p:cNvSpPr txBox="1"/>
          <p:nvPr/>
        </p:nvSpPr>
        <p:spPr>
          <a:xfrm>
            <a:off x="59473" y="4775244"/>
            <a:ext cx="6802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 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https://youtu.be/XzDIC_-PhOY?si=dGmZ7hq4EpxaVuk1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/>
          <p:nvPr/>
        </p:nvSpPr>
        <p:spPr>
          <a:xfrm>
            <a:off x="267797" y="97950"/>
            <a:ext cx="7337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When it comes to the i</a:t>
            </a:r>
            <a:r>
              <a:rPr lang="en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deal Procurement &amp; </a:t>
            </a:r>
            <a:r>
              <a:rPr lang="en" sz="14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Sourcing Process</a:t>
            </a:r>
            <a:r>
              <a:rPr lang="en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r>
              <a:rPr lang="en" sz="14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8" name="Google Shape;78;p18"/>
          <p:cNvCxnSpPr/>
          <p:nvPr/>
        </p:nvCxnSpPr>
        <p:spPr>
          <a:xfrm>
            <a:off x="317480" y="399572"/>
            <a:ext cx="32289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" name="Google Shape;7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250" y="1159850"/>
            <a:ext cx="7801252" cy="25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117525" y="-448775"/>
            <a:ext cx="83310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Make sure to watch this video first:</a:t>
            </a:r>
            <a:endParaRPr/>
          </a:p>
        </p:txBody>
      </p:sp>
      <p:pic>
        <p:nvPicPr>
          <p:cNvPr id="85" name="Google Shape;85;p19" descr="This video is part of our Junior Procurement Management Course:&#10;https://procurementtactics.com/junior-procurement-management-course/" title="Procurement Process: 7 Crucial Step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00" y="1607950"/>
            <a:ext cx="4550625" cy="25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117525" y="-448775"/>
            <a:ext cx="83310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Now, let’s go to the template</a:t>
            </a:r>
            <a:endParaRPr/>
          </a:p>
        </p:txBody>
      </p:sp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71575"/>
            <a:ext cx="9144002" cy="316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On-screen Show (16:9)</PresentationFormat>
  <Paragraphs>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Verdana</vt:lpstr>
      <vt:lpstr>Poppins</vt:lpstr>
      <vt:lpstr>IBM Plex Sans</vt:lpstr>
      <vt:lpstr>Bitter SemiBold</vt:lpstr>
      <vt:lpstr>Calibri</vt:lpstr>
      <vt:lpstr>IBM Plex Sans Light</vt:lpstr>
      <vt:lpstr>Arial</vt:lpstr>
      <vt:lpstr>Simple Light</vt:lpstr>
      <vt:lpstr>Office Theme</vt:lpstr>
      <vt:lpstr>Sourcing Calendar  Template</vt:lpstr>
      <vt:lpstr>PowerPoint Presentation</vt:lpstr>
      <vt:lpstr>Make sure to watch this video first:</vt:lpstr>
      <vt:lpstr>Now, let’s go to the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1</cp:revision>
  <dcterms:modified xsi:type="dcterms:W3CDTF">2025-09-09T15:19:49Z</dcterms:modified>
</cp:coreProperties>
</file>